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2" r:id="rId3"/>
    <p:sldId id="259" r:id="rId4"/>
    <p:sldId id="1941" r:id="rId5"/>
    <p:sldId id="835" r:id="rId6"/>
    <p:sldId id="315" r:id="rId7"/>
    <p:sldId id="838" r:id="rId8"/>
    <p:sldId id="1943" r:id="rId9"/>
    <p:sldId id="837" r:id="rId10"/>
    <p:sldId id="790" r:id="rId11"/>
    <p:sldId id="859" r:id="rId12"/>
    <p:sldId id="825" r:id="rId13"/>
    <p:sldId id="828" r:id="rId14"/>
    <p:sldId id="817" r:id="rId15"/>
    <p:sldId id="801" r:id="rId16"/>
    <p:sldId id="275" r:id="rId17"/>
    <p:sldId id="194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034F9-3657-4F6B-8192-6CD4C7DD84BD}" type="doc">
      <dgm:prSet loTypeId="urn:microsoft.com/office/officeart/2005/8/layout/cycle4#1" loCatId="cycle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0B32F37-62CE-4651-85AF-7D22961DEE6F}">
      <dgm:prSet phldrT="[Text]" custT="1"/>
      <dgm:spPr/>
      <dgm:t>
        <a:bodyPr/>
        <a:lstStyle/>
        <a:p>
          <a:pPr algn="l"/>
          <a:r>
            <a:rPr lang="en-US" sz="2800" dirty="0"/>
            <a:t>Polluter Pays Principle</a:t>
          </a:r>
        </a:p>
      </dgm:t>
    </dgm:pt>
    <dgm:pt modelId="{035A1A9E-9FA5-4971-BBDA-989D45B82213}" type="parTrans" cxnId="{9E45B4AD-A7ED-43D5-8149-72A46D3C02D7}">
      <dgm:prSet/>
      <dgm:spPr/>
      <dgm:t>
        <a:bodyPr/>
        <a:lstStyle/>
        <a:p>
          <a:pPr algn="l"/>
          <a:endParaRPr lang="en-US" sz="2800"/>
        </a:p>
      </dgm:t>
    </dgm:pt>
    <dgm:pt modelId="{C63E3D20-0ED7-4F59-B7AD-C84F82533AE6}" type="sibTrans" cxnId="{9E45B4AD-A7ED-43D5-8149-72A46D3C02D7}">
      <dgm:prSet/>
      <dgm:spPr/>
      <dgm:t>
        <a:bodyPr/>
        <a:lstStyle/>
        <a:p>
          <a:pPr algn="l"/>
          <a:endParaRPr lang="en-US" sz="2800"/>
        </a:p>
      </dgm:t>
    </dgm:pt>
    <dgm:pt modelId="{10ED650C-5950-414F-9AD6-AEEEE4A28855}">
      <dgm:prSet phldrT="[Text]" custT="1"/>
      <dgm:spPr/>
      <dgm:t>
        <a:bodyPr/>
        <a:lstStyle/>
        <a:p>
          <a:pPr algn="l"/>
          <a:r>
            <a:rPr lang="en-US" sz="2800" dirty="0" err="1"/>
            <a:t>Precautio</a:t>
          </a:r>
          <a:r>
            <a:rPr lang="en-US" sz="2800" dirty="0"/>
            <a:t>-nary Principle</a:t>
          </a:r>
        </a:p>
      </dgm:t>
    </dgm:pt>
    <dgm:pt modelId="{2AD5CEE2-ED6D-4BA3-B6F4-8D447650ADAE}" type="parTrans" cxnId="{2EC34165-7714-4EE2-BA5A-13C9E777298F}">
      <dgm:prSet/>
      <dgm:spPr/>
      <dgm:t>
        <a:bodyPr/>
        <a:lstStyle/>
        <a:p>
          <a:pPr algn="l"/>
          <a:endParaRPr lang="en-US" sz="2800"/>
        </a:p>
      </dgm:t>
    </dgm:pt>
    <dgm:pt modelId="{4CC21968-7A09-4244-A92C-9458A89D3724}" type="sibTrans" cxnId="{2EC34165-7714-4EE2-BA5A-13C9E777298F}">
      <dgm:prSet/>
      <dgm:spPr/>
      <dgm:t>
        <a:bodyPr/>
        <a:lstStyle/>
        <a:p>
          <a:pPr algn="l"/>
          <a:endParaRPr lang="en-US" sz="2800"/>
        </a:p>
      </dgm:t>
    </dgm:pt>
    <dgm:pt modelId="{65189B09-A2BF-4E0A-BF88-8020771BBB78}">
      <dgm:prSet phldrT="[Text]" custT="1"/>
      <dgm:spPr/>
      <dgm:t>
        <a:bodyPr/>
        <a:lstStyle/>
        <a:p>
          <a:pPr algn="l"/>
          <a:r>
            <a:rPr lang="en-US" sz="2800" dirty="0"/>
            <a:t>Proximity Principle</a:t>
          </a:r>
        </a:p>
      </dgm:t>
    </dgm:pt>
    <dgm:pt modelId="{3AD35C53-B461-4482-9340-D4C794846A03}" type="parTrans" cxnId="{274B7252-8F55-423A-A660-D0C4E2EE793B}">
      <dgm:prSet/>
      <dgm:spPr/>
      <dgm:t>
        <a:bodyPr/>
        <a:lstStyle/>
        <a:p>
          <a:pPr algn="l"/>
          <a:endParaRPr lang="en-US" sz="2800"/>
        </a:p>
      </dgm:t>
    </dgm:pt>
    <dgm:pt modelId="{7A1D26F3-ABE7-4843-AAD4-15E482118792}" type="sibTrans" cxnId="{274B7252-8F55-423A-A660-D0C4E2EE793B}">
      <dgm:prSet/>
      <dgm:spPr/>
      <dgm:t>
        <a:bodyPr/>
        <a:lstStyle/>
        <a:p>
          <a:pPr algn="l"/>
          <a:endParaRPr lang="en-US" sz="2800"/>
        </a:p>
      </dgm:t>
    </dgm:pt>
    <dgm:pt modelId="{5BCC5465-70B0-446D-B46C-4BF62438FB75}">
      <dgm:prSet phldrT="[Text]" custT="1"/>
      <dgm:spPr/>
      <dgm:t>
        <a:bodyPr/>
        <a:lstStyle/>
        <a:p>
          <a:pPr algn="l"/>
          <a:r>
            <a:rPr lang="en-US" sz="2800" dirty="0"/>
            <a:t>Duty of Care Principle</a:t>
          </a:r>
        </a:p>
      </dgm:t>
    </dgm:pt>
    <dgm:pt modelId="{C8315554-7DC0-4144-A315-1DAC3A54C4DE}" type="parTrans" cxnId="{4BC8BB90-7832-4EF3-BBCE-9632BD52B1E9}">
      <dgm:prSet/>
      <dgm:spPr/>
      <dgm:t>
        <a:bodyPr/>
        <a:lstStyle/>
        <a:p>
          <a:pPr algn="l"/>
          <a:endParaRPr lang="en-US" sz="2800"/>
        </a:p>
      </dgm:t>
    </dgm:pt>
    <dgm:pt modelId="{F886CC31-D070-41F3-B372-02E3FB61B374}" type="sibTrans" cxnId="{4BC8BB90-7832-4EF3-BBCE-9632BD52B1E9}">
      <dgm:prSet/>
      <dgm:spPr/>
      <dgm:t>
        <a:bodyPr/>
        <a:lstStyle/>
        <a:p>
          <a:pPr algn="l"/>
          <a:endParaRPr lang="en-US" sz="2800"/>
        </a:p>
      </dgm:t>
    </dgm:pt>
    <dgm:pt modelId="{BDDC2829-1430-4316-9350-FA23A5207E61}" type="pres">
      <dgm:prSet presAssocID="{980034F9-3657-4F6B-8192-6CD4C7DD84B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B9D5307-55B2-4DD9-988B-39F3A65F95C8}" type="pres">
      <dgm:prSet presAssocID="{980034F9-3657-4F6B-8192-6CD4C7DD84BD}" presName="children" presStyleCnt="0"/>
      <dgm:spPr/>
    </dgm:pt>
    <dgm:pt modelId="{DC173A89-CAD6-4E94-B0DC-ADE81AD1156D}" type="pres">
      <dgm:prSet presAssocID="{980034F9-3657-4F6B-8192-6CD4C7DD84BD}" presName="childPlaceholder" presStyleCnt="0"/>
      <dgm:spPr/>
    </dgm:pt>
    <dgm:pt modelId="{3E21F089-81B4-4EC9-A882-CCC6C7803B38}" type="pres">
      <dgm:prSet presAssocID="{980034F9-3657-4F6B-8192-6CD4C7DD84BD}" presName="circle" presStyleCnt="0"/>
      <dgm:spPr/>
    </dgm:pt>
    <dgm:pt modelId="{6CC46796-5FA4-4925-BF8C-820E891475AC}" type="pres">
      <dgm:prSet presAssocID="{980034F9-3657-4F6B-8192-6CD4C7DD84BD}" presName="quadrant1" presStyleLbl="node1" presStyleIdx="0" presStyleCnt="4" custScaleX="122613" custScaleY="111796" custLinFactNeighborX="-11115" custLinFactNeighborY="-358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821959-AF91-4172-A00B-2F1B6C2ABB7D}" type="pres">
      <dgm:prSet presAssocID="{980034F9-3657-4F6B-8192-6CD4C7DD84BD}" presName="quadrant2" presStyleLbl="node1" presStyleIdx="1" presStyleCnt="4" custScaleX="113969" custScaleY="110881" custLinFactNeighborX="6529" custLinFactNeighborY="-3131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5E8195-4093-4FE7-9FF9-D666B4CFD8D9}" type="pres">
      <dgm:prSet presAssocID="{980034F9-3657-4F6B-8192-6CD4C7DD84BD}" presName="quadrant3" presStyleLbl="node1" presStyleIdx="2" presStyleCnt="4" custScaleX="113969" custScaleY="114586" custLinFactNeighborX="5295" custLinFactNeighborY="807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44BB0D-1BE5-4CA7-8921-73895A5C145F}" type="pres">
      <dgm:prSet presAssocID="{980034F9-3657-4F6B-8192-6CD4C7DD84BD}" presName="quadrant4" presStyleLbl="node1" presStyleIdx="3" presStyleCnt="4" custScaleX="120143" custScaleY="115821" custLinFactNeighborX="-11116" custLinFactNeighborY="868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2CBEDC-5A72-4720-A719-E913E4276CFC}" type="pres">
      <dgm:prSet presAssocID="{980034F9-3657-4F6B-8192-6CD4C7DD84BD}" presName="quadrantPlaceholder" presStyleCnt="0"/>
      <dgm:spPr/>
    </dgm:pt>
    <dgm:pt modelId="{6B8CC03A-87BD-4C33-8E63-B40CC1239EE9}" type="pres">
      <dgm:prSet presAssocID="{980034F9-3657-4F6B-8192-6CD4C7DD84BD}" presName="center1" presStyleLbl="fgShp" presStyleIdx="0" presStyleCnt="2"/>
      <dgm:spPr/>
    </dgm:pt>
    <dgm:pt modelId="{62B847DB-326B-49A6-9372-D011616E0B09}" type="pres">
      <dgm:prSet presAssocID="{980034F9-3657-4F6B-8192-6CD4C7DD84BD}" presName="center2" presStyleLbl="fgShp" presStyleIdx="1" presStyleCnt="2"/>
      <dgm:spPr/>
    </dgm:pt>
  </dgm:ptLst>
  <dgm:cxnLst>
    <dgm:cxn modelId="{CF3F620E-18E1-4F39-A3A8-C0014223EE9F}" type="presOf" srcId="{5BCC5465-70B0-446D-B46C-4BF62438FB75}" destId="{3644BB0D-1BE5-4CA7-8921-73895A5C145F}" srcOrd="0" destOrd="0" presId="urn:microsoft.com/office/officeart/2005/8/layout/cycle4#1"/>
    <dgm:cxn modelId="{E0D8233B-F58F-4134-9086-DD34A35463E2}" type="presOf" srcId="{10ED650C-5950-414F-9AD6-AEEEE4A28855}" destId="{AE821959-AF91-4172-A00B-2F1B6C2ABB7D}" srcOrd="0" destOrd="0" presId="urn:microsoft.com/office/officeart/2005/8/layout/cycle4#1"/>
    <dgm:cxn modelId="{4BC8BB90-7832-4EF3-BBCE-9632BD52B1E9}" srcId="{980034F9-3657-4F6B-8192-6CD4C7DD84BD}" destId="{5BCC5465-70B0-446D-B46C-4BF62438FB75}" srcOrd="3" destOrd="0" parTransId="{C8315554-7DC0-4144-A315-1DAC3A54C4DE}" sibTransId="{F886CC31-D070-41F3-B372-02E3FB61B374}"/>
    <dgm:cxn modelId="{274B7252-8F55-423A-A660-D0C4E2EE793B}" srcId="{980034F9-3657-4F6B-8192-6CD4C7DD84BD}" destId="{65189B09-A2BF-4E0A-BF88-8020771BBB78}" srcOrd="2" destOrd="0" parTransId="{3AD35C53-B461-4482-9340-D4C794846A03}" sibTransId="{7A1D26F3-ABE7-4843-AAD4-15E482118792}"/>
    <dgm:cxn modelId="{09AEA670-0C95-4383-A4DE-B8E38252AE00}" type="presOf" srcId="{980034F9-3657-4F6B-8192-6CD4C7DD84BD}" destId="{BDDC2829-1430-4316-9350-FA23A5207E61}" srcOrd="0" destOrd="0" presId="urn:microsoft.com/office/officeart/2005/8/layout/cycle4#1"/>
    <dgm:cxn modelId="{B328B36B-33D8-44C8-B764-68DF057C4BC1}" type="presOf" srcId="{70B32F37-62CE-4651-85AF-7D22961DEE6F}" destId="{6CC46796-5FA4-4925-BF8C-820E891475AC}" srcOrd="0" destOrd="0" presId="urn:microsoft.com/office/officeart/2005/8/layout/cycle4#1"/>
    <dgm:cxn modelId="{9E45B4AD-A7ED-43D5-8149-72A46D3C02D7}" srcId="{980034F9-3657-4F6B-8192-6CD4C7DD84BD}" destId="{70B32F37-62CE-4651-85AF-7D22961DEE6F}" srcOrd="0" destOrd="0" parTransId="{035A1A9E-9FA5-4971-BBDA-989D45B82213}" sibTransId="{C63E3D20-0ED7-4F59-B7AD-C84F82533AE6}"/>
    <dgm:cxn modelId="{B6BBAB89-0551-4E25-B141-D5762D64DDCB}" type="presOf" srcId="{65189B09-A2BF-4E0A-BF88-8020771BBB78}" destId="{D85E8195-4093-4FE7-9FF9-D666B4CFD8D9}" srcOrd="0" destOrd="0" presId="urn:microsoft.com/office/officeart/2005/8/layout/cycle4#1"/>
    <dgm:cxn modelId="{2EC34165-7714-4EE2-BA5A-13C9E777298F}" srcId="{980034F9-3657-4F6B-8192-6CD4C7DD84BD}" destId="{10ED650C-5950-414F-9AD6-AEEEE4A28855}" srcOrd="1" destOrd="0" parTransId="{2AD5CEE2-ED6D-4BA3-B6F4-8D447650ADAE}" sibTransId="{4CC21968-7A09-4244-A92C-9458A89D3724}"/>
    <dgm:cxn modelId="{02D0B586-B996-48DF-BD72-4092EBA37E0D}" type="presParOf" srcId="{BDDC2829-1430-4316-9350-FA23A5207E61}" destId="{EB9D5307-55B2-4DD9-988B-39F3A65F95C8}" srcOrd="0" destOrd="0" presId="urn:microsoft.com/office/officeart/2005/8/layout/cycle4#1"/>
    <dgm:cxn modelId="{32B6F15B-B6CA-45EB-9EC6-4FC33554A2A7}" type="presParOf" srcId="{EB9D5307-55B2-4DD9-988B-39F3A65F95C8}" destId="{DC173A89-CAD6-4E94-B0DC-ADE81AD1156D}" srcOrd="0" destOrd="0" presId="urn:microsoft.com/office/officeart/2005/8/layout/cycle4#1"/>
    <dgm:cxn modelId="{C4F97E0D-60C8-4AF4-B9BE-08F8551B24B5}" type="presParOf" srcId="{BDDC2829-1430-4316-9350-FA23A5207E61}" destId="{3E21F089-81B4-4EC9-A882-CCC6C7803B38}" srcOrd="1" destOrd="0" presId="urn:microsoft.com/office/officeart/2005/8/layout/cycle4#1"/>
    <dgm:cxn modelId="{31806CEF-DE78-4286-8F03-66DADEB4EEB7}" type="presParOf" srcId="{3E21F089-81B4-4EC9-A882-CCC6C7803B38}" destId="{6CC46796-5FA4-4925-BF8C-820E891475AC}" srcOrd="0" destOrd="0" presId="urn:microsoft.com/office/officeart/2005/8/layout/cycle4#1"/>
    <dgm:cxn modelId="{4BEF7CB8-3C53-4199-944E-1BC791FE2968}" type="presParOf" srcId="{3E21F089-81B4-4EC9-A882-CCC6C7803B38}" destId="{AE821959-AF91-4172-A00B-2F1B6C2ABB7D}" srcOrd="1" destOrd="0" presId="urn:microsoft.com/office/officeart/2005/8/layout/cycle4#1"/>
    <dgm:cxn modelId="{ED03100A-5999-4E08-9D64-C6222755A8F8}" type="presParOf" srcId="{3E21F089-81B4-4EC9-A882-CCC6C7803B38}" destId="{D85E8195-4093-4FE7-9FF9-D666B4CFD8D9}" srcOrd="2" destOrd="0" presId="urn:microsoft.com/office/officeart/2005/8/layout/cycle4#1"/>
    <dgm:cxn modelId="{2ABA1F51-42C8-4A71-B5CA-DAA0B4F2A7AF}" type="presParOf" srcId="{3E21F089-81B4-4EC9-A882-CCC6C7803B38}" destId="{3644BB0D-1BE5-4CA7-8921-73895A5C145F}" srcOrd="3" destOrd="0" presId="urn:microsoft.com/office/officeart/2005/8/layout/cycle4#1"/>
    <dgm:cxn modelId="{D6F7592C-E481-4C84-B14B-AB99F0B3F1A1}" type="presParOf" srcId="{3E21F089-81B4-4EC9-A882-CCC6C7803B38}" destId="{6B2CBEDC-5A72-4720-A719-E913E4276CFC}" srcOrd="4" destOrd="0" presId="urn:microsoft.com/office/officeart/2005/8/layout/cycle4#1"/>
    <dgm:cxn modelId="{32F91F11-8B19-441C-A5A6-EE6CEB873FB5}" type="presParOf" srcId="{BDDC2829-1430-4316-9350-FA23A5207E61}" destId="{6B8CC03A-87BD-4C33-8E63-B40CC1239EE9}" srcOrd="2" destOrd="0" presId="urn:microsoft.com/office/officeart/2005/8/layout/cycle4#1"/>
    <dgm:cxn modelId="{B2191625-24DB-4A79-A2C8-EAB79629F280}" type="presParOf" srcId="{BDDC2829-1430-4316-9350-FA23A5207E61}" destId="{62B847DB-326B-49A6-9372-D011616E0B09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9D931-CE52-4D98-BDDB-509EC72F50CD}" type="doc">
      <dgm:prSet loTypeId="urn:microsoft.com/office/officeart/2005/8/layout/vProcess5" loCatId="process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ID"/>
        </a:p>
      </dgm:t>
    </dgm:pt>
    <dgm:pt modelId="{A1446B17-000A-4771-9A66-91F3E7A7CADC}">
      <dgm:prSet phldrT="[Text]" custT="1"/>
      <dgm:spPr/>
      <dgm:t>
        <a:bodyPr/>
        <a:lstStyle/>
        <a:p>
          <a:r>
            <a:rPr lang="en-ID" sz="2800" b="1">
              <a:solidFill>
                <a:schemeClr val="tx1"/>
              </a:solidFill>
              <a:latin typeface="Arial Narrow" panose="020B0606020202030204" pitchFamily="34" charset="0"/>
            </a:rPr>
            <a:t>PENGURANGAN</a:t>
          </a:r>
          <a:endParaRPr lang="en-ID" sz="28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E171F44-D3E4-4BF4-91A8-33A6EA52A798}" type="parTrans" cxnId="{693FA84A-E8EB-4253-B47F-58B9C4BFB941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1C79660-615B-46AF-9483-8CEFBCA06A53}" type="sibTrans" cxnId="{693FA84A-E8EB-4253-B47F-58B9C4BFB941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33C5523-8418-41D2-B5F9-70BB0B6F54C1}">
      <dgm:prSet phldrT="[Text]" custT="1"/>
      <dgm:spPr/>
      <dgm:t>
        <a:bodyPr/>
        <a:lstStyle/>
        <a:p>
          <a:r>
            <a:rPr lang="en-ID" sz="2800" b="1" dirty="0">
              <a:solidFill>
                <a:schemeClr val="tx1"/>
              </a:solidFill>
              <a:latin typeface="Arial Narrow" panose="020B0606020202030204" pitchFamily="34" charset="0"/>
            </a:rPr>
            <a:t>PEMILAHAN</a:t>
          </a:r>
        </a:p>
      </dgm:t>
    </dgm:pt>
    <dgm:pt modelId="{AF3C8D21-5677-4797-A4CD-7FAF6BBC31FC}" type="parTrans" cxnId="{F1808A15-B659-4500-84A6-EAB1B91E3CD5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9118C17-BBB4-4396-B065-135C5E36FBD6}" type="sibTrans" cxnId="{F1808A15-B659-4500-84A6-EAB1B91E3CD5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A13C9FB-F161-49CE-9B26-CA4B62FAE3A4}">
      <dgm:prSet phldrT="[Text]" custT="1"/>
      <dgm:spPr/>
      <dgm:t>
        <a:bodyPr/>
        <a:lstStyle/>
        <a:p>
          <a:r>
            <a:rPr lang="en-ID" sz="2800" b="1">
              <a:solidFill>
                <a:schemeClr val="tx1"/>
              </a:solidFill>
              <a:latin typeface="Arial Narrow" panose="020B0606020202030204" pitchFamily="34" charset="0"/>
            </a:rPr>
            <a:t>PENYIMPANAN</a:t>
          </a:r>
          <a:endParaRPr lang="en-ID" sz="28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93ECA85-56F2-4850-A625-57A2660EB3D5}" type="parTrans" cxnId="{C67D0F89-B20E-4C73-AAA2-B5EC4EC215E8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C31E206-49DC-4845-A2BD-86C4B45C43E3}" type="sibTrans" cxnId="{C67D0F89-B20E-4C73-AAA2-B5EC4EC215E8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FAAC0FF-D9D2-4971-B2F2-2EFBA034607C}">
      <dgm:prSet custT="1"/>
      <dgm:spPr/>
      <dgm:t>
        <a:bodyPr/>
        <a:lstStyle/>
        <a:p>
          <a:r>
            <a:rPr lang="en-ID" sz="2800" b="1">
              <a:solidFill>
                <a:schemeClr val="tx1"/>
              </a:solidFill>
              <a:latin typeface="Arial Narrow" panose="020B0606020202030204" pitchFamily="34" charset="0"/>
            </a:rPr>
            <a:t>PENGANGKUTAN</a:t>
          </a:r>
          <a:endParaRPr lang="en-ID" sz="28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403F6EA-87A3-4F52-9C14-1DE2083E0036}" type="parTrans" cxnId="{3AAFFB9B-D442-4AFF-949C-1B014DD1062D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46044D7-DF9A-428E-BFBD-99506BC14528}" type="sibTrans" cxnId="{3AAFFB9B-D442-4AFF-949C-1B014DD1062D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54AFDBC-4DE9-4D78-8A56-BD8297944B44}">
      <dgm:prSet custT="1"/>
      <dgm:spPr/>
      <dgm:t>
        <a:bodyPr/>
        <a:lstStyle/>
        <a:p>
          <a:r>
            <a:rPr lang="en-ID" sz="2800" b="1">
              <a:solidFill>
                <a:schemeClr val="tx1"/>
              </a:solidFill>
              <a:latin typeface="Arial Narrow" panose="020B0606020202030204" pitchFamily="34" charset="0"/>
            </a:rPr>
            <a:t>PENGOLAHAN</a:t>
          </a:r>
          <a:endParaRPr lang="en-ID" sz="28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34A381D-CA40-407A-B4B7-4DAD70D15590}" type="parTrans" cxnId="{319F92C8-B959-48D0-951F-3B6161E55F62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489CA27-CC04-433D-A996-C51B4B001893}" type="sibTrans" cxnId="{319F92C8-B959-48D0-951F-3B6161E55F62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FA5FCC4-0B59-4D6A-8756-E29E49E31367}">
      <dgm:prSet custT="1"/>
      <dgm:spPr/>
      <dgm:t>
        <a:bodyPr/>
        <a:lstStyle/>
        <a:p>
          <a:endParaRPr lang="id-ID"/>
        </a:p>
      </dgm:t>
    </dgm:pt>
    <dgm:pt modelId="{B4A840E8-DB1B-4B16-B84D-7467C6944A91}" type="parTrans" cxnId="{11CFB129-BD5F-476A-BCC6-AB0BA3785FF9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334B77D-5AD6-493F-92F1-25D1A477FB11}" type="sibTrans" cxnId="{11CFB129-BD5F-476A-BCC6-AB0BA3785FF9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B2D5670-B815-49AF-B252-44AE7C160DC9}" type="pres">
      <dgm:prSet presAssocID="{77C9D931-CE52-4D98-BDDB-509EC72F50C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674B1DA-8DF4-4950-A220-098B74AD77A4}" type="pres">
      <dgm:prSet presAssocID="{77C9D931-CE52-4D98-BDDB-509EC72F50CD}" presName="dummyMaxCanvas" presStyleCnt="0">
        <dgm:presLayoutVars/>
      </dgm:prSet>
      <dgm:spPr/>
    </dgm:pt>
    <dgm:pt modelId="{E7FA72CE-188E-42CA-AD24-26867752B498}" type="pres">
      <dgm:prSet presAssocID="{77C9D931-CE52-4D98-BDDB-509EC72F50C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1929A4-6C59-46F2-87DF-DA241C8F2354}" type="pres">
      <dgm:prSet presAssocID="{77C9D931-CE52-4D98-BDDB-509EC72F50C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0AE418-B026-4D92-A751-A7F273D08A31}" type="pres">
      <dgm:prSet presAssocID="{77C9D931-CE52-4D98-BDDB-509EC72F50C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0AD5F0-6962-4E3F-B8BE-892218213A93}" type="pres">
      <dgm:prSet presAssocID="{77C9D931-CE52-4D98-BDDB-509EC72F50C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23BA50-B661-4C8D-A3F2-369DEA316FBD}" type="pres">
      <dgm:prSet presAssocID="{77C9D931-CE52-4D98-BDDB-509EC72F50C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FAFEF2-3DB1-43F7-81C9-CAFCB76224EB}" type="pres">
      <dgm:prSet presAssocID="{77C9D931-CE52-4D98-BDDB-509EC72F50C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7D468F-CA2F-4B2B-8767-C2688B51EEB8}" type="pres">
      <dgm:prSet presAssocID="{77C9D931-CE52-4D98-BDDB-509EC72F50C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D077FF-A3BA-452A-9B59-8C51C57B9BBD}" type="pres">
      <dgm:prSet presAssocID="{77C9D931-CE52-4D98-BDDB-509EC72F50C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4AA717-8F6E-4DAC-A833-E97390F9523A}" type="pres">
      <dgm:prSet presAssocID="{77C9D931-CE52-4D98-BDDB-509EC72F50C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82ECBF-A884-47A5-8531-EDEF4FF07099}" type="pres">
      <dgm:prSet presAssocID="{77C9D931-CE52-4D98-BDDB-509EC72F50C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DFEEDC-AF84-48FF-B5E0-464EEF564925}" type="pres">
      <dgm:prSet presAssocID="{77C9D931-CE52-4D98-BDDB-509EC72F50C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FC8F54-923F-4253-BFB9-0A437C0E25AC}" type="pres">
      <dgm:prSet presAssocID="{77C9D931-CE52-4D98-BDDB-509EC72F50C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37D9EA-221D-4943-B618-62456B39923D}" type="pres">
      <dgm:prSet presAssocID="{77C9D931-CE52-4D98-BDDB-509EC72F50C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4C49F7-2F79-4979-B4E6-A2DFD8C1794B}" type="pres">
      <dgm:prSet presAssocID="{77C9D931-CE52-4D98-BDDB-509EC72F50C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1808A15-B659-4500-84A6-EAB1B91E3CD5}" srcId="{77C9D931-CE52-4D98-BDDB-509EC72F50CD}" destId="{C33C5523-8418-41D2-B5F9-70BB0B6F54C1}" srcOrd="1" destOrd="0" parTransId="{AF3C8D21-5677-4797-A4CD-7FAF6BBC31FC}" sibTransId="{39118C17-BBB4-4396-B065-135C5E36FBD6}"/>
    <dgm:cxn modelId="{36D33607-9E36-4DB5-9600-1CBB50CFB121}" type="presOf" srcId="{C33C5523-8418-41D2-B5F9-70BB0B6F54C1}" destId="{8A1929A4-6C59-46F2-87DF-DA241C8F2354}" srcOrd="0" destOrd="0" presId="urn:microsoft.com/office/officeart/2005/8/layout/vProcess5"/>
    <dgm:cxn modelId="{693FA84A-E8EB-4253-B47F-58B9C4BFB941}" srcId="{77C9D931-CE52-4D98-BDDB-509EC72F50CD}" destId="{A1446B17-000A-4771-9A66-91F3E7A7CADC}" srcOrd="0" destOrd="0" parTransId="{3E171F44-D3E4-4BF4-91A8-33A6EA52A798}" sibTransId="{91C79660-615B-46AF-9483-8CEFBCA06A53}"/>
    <dgm:cxn modelId="{C67D0F89-B20E-4C73-AAA2-B5EC4EC215E8}" srcId="{77C9D931-CE52-4D98-BDDB-509EC72F50CD}" destId="{5A13C9FB-F161-49CE-9B26-CA4B62FAE3A4}" srcOrd="2" destOrd="0" parTransId="{793ECA85-56F2-4850-A625-57A2660EB3D5}" sibTransId="{3C31E206-49DC-4845-A2BD-86C4B45C43E3}"/>
    <dgm:cxn modelId="{9B6F4DE9-6422-494E-9B1C-565E631E25DE}" type="presOf" srcId="{A1446B17-000A-4771-9A66-91F3E7A7CADC}" destId="{E7FA72CE-188E-42CA-AD24-26867752B498}" srcOrd="0" destOrd="0" presId="urn:microsoft.com/office/officeart/2005/8/layout/vProcess5"/>
    <dgm:cxn modelId="{707AA392-DAEB-4B88-B81D-92EAAA4D075D}" type="presOf" srcId="{91C79660-615B-46AF-9483-8CEFBCA06A53}" destId="{67FAFEF2-3DB1-43F7-81C9-CAFCB76224EB}" srcOrd="0" destOrd="0" presId="urn:microsoft.com/office/officeart/2005/8/layout/vProcess5"/>
    <dgm:cxn modelId="{F0920344-A0BB-4911-902D-B75170F83ED4}" type="presOf" srcId="{39118C17-BBB4-4396-B065-135C5E36FBD6}" destId="{D77D468F-CA2F-4B2B-8767-C2688B51EEB8}" srcOrd="0" destOrd="0" presId="urn:microsoft.com/office/officeart/2005/8/layout/vProcess5"/>
    <dgm:cxn modelId="{A186E063-7284-4781-8233-649916CFD958}" type="presOf" srcId="{77C9D931-CE52-4D98-BDDB-509EC72F50CD}" destId="{8B2D5670-B815-49AF-B252-44AE7C160DC9}" srcOrd="0" destOrd="0" presId="urn:microsoft.com/office/officeart/2005/8/layout/vProcess5"/>
    <dgm:cxn modelId="{E2857873-8E78-4AFD-B31B-0CB45E99A796}" type="presOf" srcId="{E54AFDBC-4DE9-4D78-8A56-BD8297944B44}" destId="{134C49F7-2F79-4979-B4E6-A2DFD8C1794B}" srcOrd="1" destOrd="0" presId="urn:microsoft.com/office/officeart/2005/8/layout/vProcess5"/>
    <dgm:cxn modelId="{3AAFFB9B-D442-4AFF-949C-1B014DD1062D}" srcId="{77C9D931-CE52-4D98-BDDB-509EC72F50CD}" destId="{6FAAC0FF-D9D2-4971-B2F2-2EFBA034607C}" srcOrd="3" destOrd="0" parTransId="{A403F6EA-87A3-4F52-9C14-1DE2083E0036}" sibTransId="{446044D7-DF9A-428E-BFBD-99506BC14528}"/>
    <dgm:cxn modelId="{319F92C8-B959-48D0-951F-3B6161E55F62}" srcId="{77C9D931-CE52-4D98-BDDB-509EC72F50CD}" destId="{E54AFDBC-4DE9-4D78-8A56-BD8297944B44}" srcOrd="4" destOrd="0" parTransId="{734A381D-CA40-407A-B4B7-4DAD70D15590}" sibTransId="{C489CA27-CC04-433D-A996-C51B4B001893}"/>
    <dgm:cxn modelId="{8A744197-3A29-45D8-A137-315FD9E2EAA0}" type="presOf" srcId="{6FAAC0FF-D9D2-4971-B2F2-2EFBA034607C}" destId="{CE37D9EA-221D-4943-B618-62456B39923D}" srcOrd="1" destOrd="0" presId="urn:microsoft.com/office/officeart/2005/8/layout/vProcess5"/>
    <dgm:cxn modelId="{E95D03EA-7A19-4BA2-8815-E72E0AB8C35F}" type="presOf" srcId="{3C31E206-49DC-4845-A2BD-86C4B45C43E3}" destId="{FDD077FF-A3BA-452A-9B59-8C51C57B9BBD}" srcOrd="0" destOrd="0" presId="urn:microsoft.com/office/officeart/2005/8/layout/vProcess5"/>
    <dgm:cxn modelId="{160647EE-4657-4B99-B9EE-673F5F4ED6C3}" type="presOf" srcId="{446044D7-DF9A-428E-BFBD-99506BC14528}" destId="{8C4AA717-8F6E-4DAC-A833-E97390F9523A}" srcOrd="0" destOrd="0" presId="urn:microsoft.com/office/officeart/2005/8/layout/vProcess5"/>
    <dgm:cxn modelId="{50EF6C10-D044-4519-9CC0-EF863BA3D2F5}" type="presOf" srcId="{5A13C9FB-F161-49CE-9B26-CA4B62FAE3A4}" destId="{31FC8F54-923F-4253-BFB9-0A437C0E25AC}" srcOrd="1" destOrd="0" presId="urn:microsoft.com/office/officeart/2005/8/layout/vProcess5"/>
    <dgm:cxn modelId="{3ED8EAAE-AE74-4184-B3AC-E1E02A95819B}" type="presOf" srcId="{6FAAC0FF-D9D2-4971-B2F2-2EFBA034607C}" destId="{BF0AD5F0-6962-4E3F-B8BE-892218213A93}" srcOrd="0" destOrd="0" presId="urn:microsoft.com/office/officeart/2005/8/layout/vProcess5"/>
    <dgm:cxn modelId="{AA99B0B9-25C3-417F-A0AE-9320061833FC}" type="presOf" srcId="{E54AFDBC-4DE9-4D78-8A56-BD8297944B44}" destId="{5F23BA50-B661-4C8D-A3F2-369DEA316FBD}" srcOrd="0" destOrd="0" presId="urn:microsoft.com/office/officeart/2005/8/layout/vProcess5"/>
    <dgm:cxn modelId="{11CFB129-BD5F-476A-BCC6-AB0BA3785FF9}" srcId="{77C9D931-CE52-4D98-BDDB-509EC72F50CD}" destId="{BFA5FCC4-0B59-4D6A-8756-E29E49E31367}" srcOrd="5" destOrd="0" parTransId="{B4A840E8-DB1B-4B16-B84D-7467C6944A91}" sibTransId="{2334B77D-5AD6-493F-92F1-25D1A477FB11}"/>
    <dgm:cxn modelId="{5C1D79FE-711E-4A9D-B943-6616D92F444A}" type="presOf" srcId="{C33C5523-8418-41D2-B5F9-70BB0B6F54C1}" destId="{78DFEEDC-AF84-48FF-B5E0-464EEF564925}" srcOrd="1" destOrd="0" presId="urn:microsoft.com/office/officeart/2005/8/layout/vProcess5"/>
    <dgm:cxn modelId="{476F31D8-175D-4DD4-93EF-E8E7E3EAC58D}" type="presOf" srcId="{5A13C9FB-F161-49CE-9B26-CA4B62FAE3A4}" destId="{8E0AE418-B026-4D92-A751-A7F273D08A31}" srcOrd="0" destOrd="0" presId="urn:microsoft.com/office/officeart/2005/8/layout/vProcess5"/>
    <dgm:cxn modelId="{4F50C815-0074-4B1A-8B38-7614A0466EA0}" type="presOf" srcId="{A1446B17-000A-4771-9A66-91F3E7A7CADC}" destId="{CB82ECBF-A884-47A5-8531-EDEF4FF07099}" srcOrd="1" destOrd="0" presId="urn:microsoft.com/office/officeart/2005/8/layout/vProcess5"/>
    <dgm:cxn modelId="{FCE5C634-D5A1-49D3-915F-7EA288980A21}" type="presParOf" srcId="{8B2D5670-B815-49AF-B252-44AE7C160DC9}" destId="{0674B1DA-8DF4-4950-A220-098B74AD77A4}" srcOrd="0" destOrd="0" presId="urn:microsoft.com/office/officeart/2005/8/layout/vProcess5"/>
    <dgm:cxn modelId="{DFB7DB7B-2695-42B4-8FA3-35FCB2019FCC}" type="presParOf" srcId="{8B2D5670-B815-49AF-B252-44AE7C160DC9}" destId="{E7FA72CE-188E-42CA-AD24-26867752B498}" srcOrd="1" destOrd="0" presId="urn:microsoft.com/office/officeart/2005/8/layout/vProcess5"/>
    <dgm:cxn modelId="{B5333969-A201-42B5-8989-534F9F189BE7}" type="presParOf" srcId="{8B2D5670-B815-49AF-B252-44AE7C160DC9}" destId="{8A1929A4-6C59-46F2-87DF-DA241C8F2354}" srcOrd="2" destOrd="0" presId="urn:microsoft.com/office/officeart/2005/8/layout/vProcess5"/>
    <dgm:cxn modelId="{A4775734-4467-42E2-907F-3C1CC73D2FB1}" type="presParOf" srcId="{8B2D5670-B815-49AF-B252-44AE7C160DC9}" destId="{8E0AE418-B026-4D92-A751-A7F273D08A31}" srcOrd="3" destOrd="0" presId="urn:microsoft.com/office/officeart/2005/8/layout/vProcess5"/>
    <dgm:cxn modelId="{20700CCD-E50D-439E-BEC4-BDE0D363592D}" type="presParOf" srcId="{8B2D5670-B815-49AF-B252-44AE7C160DC9}" destId="{BF0AD5F0-6962-4E3F-B8BE-892218213A93}" srcOrd="4" destOrd="0" presId="urn:microsoft.com/office/officeart/2005/8/layout/vProcess5"/>
    <dgm:cxn modelId="{2EF9A9D6-A178-4BCF-AD64-0621D75041F9}" type="presParOf" srcId="{8B2D5670-B815-49AF-B252-44AE7C160DC9}" destId="{5F23BA50-B661-4C8D-A3F2-369DEA316FBD}" srcOrd="5" destOrd="0" presId="urn:microsoft.com/office/officeart/2005/8/layout/vProcess5"/>
    <dgm:cxn modelId="{540F57A7-0D27-4C8B-BD6A-A496C1294AB0}" type="presParOf" srcId="{8B2D5670-B815-49AF-B252-44AE7C160DC9}" destId="{67FAFEF2-3DB1-43F7-81C9-CAFCB76224EB}" srcOrd="6" destOrd="0" presId="urn:microsoft.com/office/officeart/2005/8/layout/vProcess5"/>
    <dgm:cxn modelId="{27009283-11F1-4E59-98C8-4A22213626F1}" type="presParOf" srcId="{8B2D5670-B815-49AF-B252-44AE7C160DC9}" destId="{D77D468F-CA2F-4B2B-8767-C2688B51EEB8}" srcOrd="7" destOrd="0" presId="urn:microsoft.com/office/officeart/2005/8/layout/vProcess5"/>
    <dgm:cxn modelId="{2C169531-7ADC-449D-985D-74A4C6F5BAD8}" type="presParOf" srcId="{8B2D5670-B815-49AF-B252-44AE7C160DC9}" destId="{FDD077FF-A3BA-452A-9B59-8C51C57B9BBD}" srcOrd="8" destOrd="0" presId="urn:microsoft.com/office/officeart/2005/8/layout/vProcess5"/>
    <dgm:cxn modelId="{C659AD2F-BE4C-4A3C-B1C1-BE2A284EE2F3}" type="presParOf" srcId="{8B2D5670-B815-49AF-B252-44AE7C160DC9}" destId="{8C4AA717-8F6E-4DAC-A833-E97390F9523A}" srcOrd="9" destOrd="0" presId="urn:microsoft.com/office/officeart/2005/8/layout/vProcess5"/>
    <dgm:cxn modelId="{64DF4F6F-DF9C-4270-A607-0878114833F0}" type="presParOf" srcId="{8B2D5670-B815-49AF-B252-44AE7C160DC9}" destId="{CB82ECBF-A884-47A5-8531-EDEF4FF07099}" srcOrd="10" destOrd="0" presId="urn:microsoft.com/office/officeart/2005/8/layout/vProcess5"/>
    <dgm:cxn modelId="{F6D97673-CFDB-4081-AA55-127F42B52DA6}" type="presParOf" srcId="{8B2D5670-B815-49AF-B252-44AE7C160DC9}" destId="{78DFEEDC-AF84-48FF-B5E0-464EEF564925}" srcOrd="11" destOrd="0" presId="urn:microsoft.com/office/officeart/2005/8/layout/vProcess5"/>
    <dgm:cxn modelId="{0C8D4339-439A-44C1-B156-A52EEDB49FB2}" type="presParOf" srcId="{8B2D5670-B815-49AF-B252-44AE7C160DC9}" destId="{31FC8F54-923F-4253-BFB9-0A437C0E25AC}" srcOrd="12" destOrd="0" presId="urn:microsoft.com/office/officeart/2005/8/layout/vProcess5"/>
    <dgm:cxn modelId="{36BD710F-A994-42FF-B6EB-4E00094AA706}" type="presParOf" srcId="{8B2D5670-B815-49AF-B252-44AE7C160DC9}" destId="{CE37D9EA-221D-4943-B618-62456B39923D}" srcOrd="13" destOrd="0" presId="urn:microsoft.com/office/officeart/2005/8/layout/vProcess5"/>
    <dgm:cxn modelId="{72EB648D-ACC7-4041-9E50-AE0656F8D0F9}" type="presParOf" srcId="{8B2D5670-B815-49AF-B252-44AE7C160DC9}" destId="{134C49F7-2F79-4979-B4E6-A2DFD8C1794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C9D931-CE52-4D98-BDDB-509EC72F50CD}" type="doc">
      <dgm:prSet loTypeId="urn:microsoft.com/office/officeart/2005/8/layout/vProcess5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ID"/>
        </a:p>
      </dgm:t>
    </dgm:pt>
    <dgm:pt modelId="{C33C5523-8418-41D2-B5F9-70BB0B6F54C1}">
      <dgm:prSet phldrT="[Text]" custT="1"/>
      <dgm:spPr/>
      <dgm:t>
        <a:bodyPr/>
        <a:lstStyle/>
        <a:p>
          <a:r>
            <a:rPr lang="en-ID" sz="2800" b="1" dirty="0">
              <a:solidFill>
                <a:schemeClr val="tx1"/>
              </a:solidFill>
              <a:latin typeface="Arial Narrow" panose="020B0606020202030204" pitchFamily="34" charset="0"/>
            </a:rPr>
            <a:t>PEMILAHAN</a:t>
          </a:r>
        </a:p>
      </dgm:t>
    </dgm:pt>
    <dgm:pt modelId="{AF3C8D21-5677-4797-A4CD-7FAF6BBC31FC}" type="parTrans" cxnId="{F1808A15-B659-4500-84A6-EAB1B91E3CD5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9118C17-BBB4-4396-B065-135C5E36FBD6}" type="sibTrans" cxnId="{F1808A15-B659-4500-84A6-EAB1B91E3CD5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A13C9FB-F161-49CE-9B26-CA4B62FAE3A4}">
      <dgm:prSet phldrT="[Text]" custT="1"/>
      <dgm:spPr/>
      <dgm:t>
        <a:bodyPr/>
        <a:lstStyle/>
        <a:p>
          <a:r>
            <a:rPr lang="en-ID" sz="2800" b="1" dirty="0">
              <a:solidFill>
                <a:schemeClr val="tx1"/>
              </a:solidFill>
              <a:latin typeface="Arial Narrow" panose="020B0606020202030204" pitchFamily="34" charset="0"/>
            </a:rPr>
            <a:t>PENYIMPANAN</a:t>
          </a:r>
        </a:p>
      </dgm:t>
    </dgm:pt>
    <dgm:pt modelId="{793ECA85-56F2-4850-A625-57A2660EB3D5}" type="parTrans" cxnId="{C67D0F89-B20E-4C73-AAA2-B5EC4EC215E8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C31E206-49DC-4845-A2BD-86C4B45C43E3}" type="sibTrans" cxnId="{C67D0F89-B20E-4C73-AAA2-B5EC4EC215E8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FAAC0FF-D9D2-4971-B2F2-2EFBA034607C}">
      <dgm:prSet custT="1"/>
      <dgm:spPr/>
      <dgm:t>
        <a:bodyPr/>
        <a:lstStyle/>
        <a:p>
          <a:r>
            <a:rPr lang="en-ID" sz="2800" b="1" dirty="0">
              <a:solidFill>
                <a:schemeClr val="tx1"/>
              </a:solidFill>
              <a:latin typeface="Arial Narrow" panose="020B0606020202030204" pitchFamily="34" charset="0"/>
            </a:rPr>
            <a:t>PENGANGKUTAN</a:t>
          </a:r>
        </a:p>
      </dgm:t>
    </dgm:pt>
    <dgm:pt modelId="{A403F6EA-87A3-4F52-9C14-1DE2083E0036}" type="parTrans" cxnId="{3AAFFB9B-D442-4AFF-949C-1B014DD1062D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46044D7-DF9A-428E-BFBD-99506BC14528}" type="sibTrans" cxnId="{3AAFFB9B-D442-4AFF-949C-1B014DD1062D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54AFDBC-4DE9-4D78-8A56-BD8297944B44}">
      <dgm:prSet custT="1"/>
      <dgm:spPr/>
      <dgm:t>
        <a:bodyPr/>
        <a:lstStyle/>
        <a:p>
          <a:r>
            <a:rPr lang="en-ID" sz="2800" b="1" dirty="0">
              <a:solidFill>
                <a:schemeClr val="tx1"/>
              </a:solidFill>
              <a:latin typeface="Arial Narrow" panose="020B0606020202030204" pitchFamily="34" charset="0"/>
            </a:rPr>
            <a:t>PENGOLAHAN</a:t>
          </a:r>
        </a:p>
      </dgm:t>
    </dgm:pt>
    <dgm:pt modelId="{734A381D-CA40-407A-B4B7-4DAD70D15590}" type="parTrans" cxnId="{319F92C8-B959-48D0-951F-3B6161E55F62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489CA27-CC04-433D-A996-C51B4B001893}" type="sibTrans" cxnId="{319F92C8-B959-48D0-951F-3B6161E55F62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FA5FCC4-0B59-4D6A-8756-E29E49E31367}">
      <dgm:prSet custT="1"/>
      <dgm:spPr/>
      <dgm:t>
        <a:bodyPr/>
        <a:lstStyle/>
        <a:p>
          <a:r>
            <a:rPr lang="en-ID" sz="2800" b="1" dirty="0">
              <a:solidFill>
                <a:schemeClr val="tx1"/>
              </a:solidFill>
              <a:latin typeface="Arial Narrow" panose="020B0606020202030204" pitchFamily="34" charset="0"/>
            </a:rPr>
            <a:t>PENIMBUNAN</a:t>
          </a:r>
        </a:p>
      </dgm:t>
    </dgm:pt>
    <dgm:pt modelId="{B4A840E8-DB1B-4B16-B84D-7467C6944A91}" type="parTrans" cxnId="{11CFB129-BD5F-476A-BCC6-AB0BA3785FF9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334B77D-5AD6-493F-92F1-25D1A477FB11}" type="sibTrans" cxnId="{11CFB129-BD5F-476A-BCC6-AB0BA3785FF9}">
      <dgm:prSet/>
      <dgm:spPr/>
      <dgm:t>
        <a:bodyPr/>
        <a:lstStyle/>
        <a:p>
          <a:endParaRPr lang="en-ID" sz="2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B38269D-C88C-4D55-A8B4-F85033ADA29D}" type="pres">
      <dgm:prSet presAssocID="{77C9D931-CE52-4D98-BDDB-509EC72F50C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852222D-BE43-47B1-A6F4-90F1282C1C15}" type="pres">
      <dgm:prSet presAssocID="{77C9D931-CE52-4D98-BDDB-509EC72F50CD}" presName="dummyMaxCanvas" presStyleCnt="0">
        <dgm:presLayoutVars/>
      </dgm:prSet>
      <dgm:spPr/>
    </dgm:pt>
    <dgm:pt modelId="{79F6D4AA-0BD3-40B5-819D-58D1BCC93B14}" type="pres">
      <dgm:prSet presAssocID="{77C9D931-CE52-4D98-BDDB-509EC72F50C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199FF4-9231-4573-BBE4-D96E893BAC5A}" type="pres">
      <dgm:prSet presAssocID="{77C9D931-CE52-4D98-BDDB-509EC72F50C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DFC0E6-A1F5-4290-B289-1FC25A98D2EE}" type="pres">
      <dgm:prSet presAssocID="{77C9D931-CE52-4D98-BDDB-509EC72F50C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B451A1-609D-4B4D-9FE7-A52FE86F71D1}" type="pres">
      <dgm:prSet presAssocID="{77C9D931-CE52-4D98-BDDB-509EC72F50C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EB2A28-8A89-4644-8049-435254FD138B}" type="pres">
      <dgm:prSet presAssocID="{77C9D931-CE52-4D98-BDDB-509EC72F50C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F58824-7305-4D8A-B1DF-A2DA3BE078C7}" type="pres">
      <dgm:prSet presAssocID="{77C9D931-CE52-4D98-BDDB-509EC72F50C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D7FC31-1947-4D8C-A9B4-93100740084B}" type="pres">
      <dgm:prSet presAssocID="{77C9D931-CE52-4D98-BDDB-509EC72F50C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402AB2-CE4B-45C3-836D-38C6B64AFC38}" type="pres">
      <dgm:prSet presAssocID="{77C9D931-CE52-4D98-BDDB-509EC72F50C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78D7A8-C45E-46A5-857D-FA3ADA5E8524}" type="pres">
      <dgm:prSet presAssocID="{77C9D931-CE52-4D98-BDDB-509EC72F50C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0E0CCE-F89C-49AA-B780-01DFA00743C4}" type="pres">
      <dgm:prSet presAssocID="{77C9D931-CE52-4D98-BDDB-509EC72F50C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7E5690-8D33-4C1B-BF35-9ED371DBBB7D}" type="pres">
      <dgm:prSet presAssocID="{77C9D931-CE52-4D98-BDDB-509EC72F50C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A27762-7D99-4FC1-B6D2-6F1F0B4C099B}" type="pres">
      <dgm:prSet presAssocID="{77C9D931-CE52-4D98-BDDB-509EC72F50C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7695C6-8ECD-4F0B-9550-F6C0D008DD18}" type="pres">
      <dgm:prSet presAssocID="{77C9D931-CE52-4D98-BDDB-509EC72F50C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E089D4-57E1-41D9-8A81-264A167E426A}" type="pres">
      <dgm:prSet presAssocID="{77C9D931-CE52-4D98-BDDB-509EC72F50C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7FAFDC8-CDBF-4533-93BD-5AD262115766}" type="presOf" srcId="{77C9D931-CE52-4D98-BDDB-509EC72F50CD}" destId="{BB38269D-C88C-4D55-A8B4-F85033ADA29D}" srcOrd="0" destOrd="0" presId="urn:microsoft.com/office/officeart/2005/8/layout/vProcess5"/>
    <dgm:cxn modelId="{FBFFF23B-7E8E-4347-A554-11E6D8053883}" type="presOf" srcId="{5A13C9FB-F161-49CE-9B26-CA4B62FAE3A4}" destId="{5B199FF4-9231-4573-BBE4-D96E893BAC5A}" srcOrd="0" destOrd="0" presId="urn:microsoft.com/office/officeart/2005/8/layout/vProcess5"/>
    <dgm:cxn modelId="{F1808A15-B659-4500-84A6-EAB1B91E3CD5}" srcId="{77C9D931-CE52-4D98-BDDB-509EC72F50CD}" destId="{C33C5523-8418-41D2-B5F9-70BB0B6F54C1}" srcOrd="0" destOrd="0" parTransId="{AF3C8D21-5677-4797-A4CD-7FAF6BBC31FC}" sibTransId="{39118C17-BBB4-4396-B065-135C5E36FBD6}"/>
    <dgm:cxn modelId="{8BAD5BB5-F789-4A58-9819-BCA7E83D5FD8}" type="presOf" srcId="{6FAAC0FF-D9D2-4971-B2F2-2EFBA034607C}" destId="{E5A27762-7D99-4FC1-B6D2-6F1F0B4C099B}" srcOrd="1" destOrd="0" presId="urn:microsoft.com/office/officeart/2005/8/layout/vProcess5"/>
    <dgm:cxn modelId="{9005F075-5784-48F1-BE24-479DC41B7D6F}" type="presOf" srcId="{E54AFDBC-4DE9-4D78-8A56-BD8297944B44}" destId="{43B451A1-609D-4B4D-9FE7-A52FE86F71D1}" srcOrd="0" destOrd="0" presId="urn:microsoft.com/office/officeart/2005/8/layout/vProcess5"/>
    <dgm:cxn modelId="{C67D0F89-B20E-4C73-AAA2-B5EC4EC215E8}" srcId="{77C9D931-CE52-4D98-BDDB-509EC72F50CD}" destId="{5A13C9FB-F161-49CE-9B26-CA4B62FAE3A4}" srcOrd="1" destOrd="0" parTransId="{793ECA85-56F2-4850-A625-57A2660EB3D5}" sibTransId="{3C31E206-49DC-4845-A2BD-86C4B45C43E3}"/>
    <dgm:cxn modelId="{F9B83125-BC76-477B-96C3-673E3950BE61}" type="presOf" srcId="{5A13C9FB-F161-49CE-9B26-CA4B62FAE3A4}" destId="{0B7E5690-8D33-4C1B-BF35-9ED371DBBB7D}" srcOrd="1" destOrd="0" presId="urn:microsoft.com/office/officeart/2005/8/layout/vProcess5"/>
    <dgm:cxn modelId="{3AAFFB9B-D442-4AFF-949C-1B014DD1062D}" srcId="{77C9D931-CE52-4D98-BDDB-509EC72F50CD}" destId="{6FAAC0FF-D9D2-4971-B2F2-2EFBA034607C}" srcOrd="2" destOrd="0" parTransId="{A403F6EA-87A3-4F52-9C14-1DE2083E0036}" sibTransId="{446044D7-DF9A-428E-BFBD-99506BC14528}"/>
    <dgm:cxn modelId="{93133770-3A3A-4471-9DBE-2C478B8CB0DF}" type="presOf" srcId="{BFA5FCC4-0B59-4D6A-8756-E29E49E31367}" destId="{0DE089D4-57E1-41D9-8A81-264A167E426A}" srcOrd="1" destOrd="0" presId="urn:microsoft.com/office/officeart/2005/8/layout/vProcess5"/>
    <dgm:cxn modelId="{62F41830-D961-4657-91EB-DC00A4CDF2B7}" type="presOf" srcId="{6FAAC0FF-D9D2-4971-B2F2-2EFBA034607C}" destId="{E7DFC0E6-A1F5-4290-B289-1FC25A98D2EE}" srcOrd="0" destOrd="0" presId="urn:microsoft.com/office/officeart/2005/8/layout/vProcess5"/>
    <dgm:cxn modelId="{8CDE74E4-C1F1-4607-BBE1-BD9B588ED111}" type="presOf" srcId="{3C31E206-49DC-4845-A2BD-86C4B45C43E3}" destId="{73D7FC31-1947-4D8C-A9B4-93100740084B}" srcOrd="0" destOrd="0" presId="urn:microsoft.com/office/officeart/2005/8/layout/vProcess5"/>
    <dgm:cxn modelId="{319F92C8-B959-48D0-951F-3B6161E55F62}" srcId="{77C9D931-CE52-4D98-BDDB-509EC72F50CD}" destId="{E54AFDBC-4DE9-4D78-8A56-BD8297944B44}" srcOrd="3" destOrd="0" parTransId="{734A381D-CA40-407A-B4B7-4DAD70D15590}" sibTransId="{C489CA27-CC04-433D-A996-C51B4B001893}"/>
    <dgm:cxn modelId="{2357D5A8-7814-4044-9171-F7CF17FBD26F}" type="presOf" srcId="{BFA5FCC4-0B59-4D6A-8756-E29E49E31367}" destId="{24EB2A28-8A89-4644-8049-435254FD138B}" srcOrd="0" destOrd="0" presId="urn:microsoft.com/office/officeart/2005/8/layout/vProcess5"/>
    <dgm:cxn modelId="{DF3E32C7-3207-44CC-BD96-76E0BAA5B1A9}" type="presOf" srcId="{39118C17-BBB4-4396-B065-135C5E36FBD6}" destId="{8CF58824-7305-4D8A-B1DF-A2DA3BE078C7}" srcOrd="0" destOrd="0" presId="urn:microsoft.com/office/officeart/2005/8/layout/vProcess5"/>
    <dgm:cxn modelId="{11CFB129-BD5F-476A-BCC6-AB0BA3785FF9}" srcId="{77C9D931-CE52-4D98-BDDB-509EC72F50CD}" destId="{BFA5FCC4-0B59-4D6A-8756-E29E49E31367}" srcOrd="4" destOrd="0" parTransId="{B4A840E8-DB1B-4B16-B84D-7467C6944A91}" sibTransId="{2334B77D-5AD6-493F-92F1-25D1A477FB11}"/>
    <dgm:cxn modelId="{4AB666BD-D476-45EA-BAA3-0A67C173A6B1}" type="presOf" srcId="{C33C5523-8418-41D2-B5F9-70BB0B6F54C1}" destId="{79F6D4AA-0BD3-40B5-819D-58D1BCC93B14}" srcOrd="0" destOrd="0" presId="urn:microsoft.com/office/officeart/2005/8/layout/vProcess5"/>
    <dgm:cxn modelId="{5B9EA3C8-AAA5-42B9-A474-EF45C5A44481}" type="presOf" srcId="{C33C5523-8418-41D2-B5F9-70BB0B6F54C1}" destId="{090E0CCE-F89C-49AA-B780-01DFA00743C4}" srcOrd="1" destOrd="0" presId="urn:microsoft.com/office/officeart/2005/8/layout/vProcess5"/>
    <dgm:cxn modelId="{AA70AE35-C675-42CF-A0B4-C163CE55726D}" type="presOf" srcId="{E54AFDBC-4DE9-4D78-8A56-BD8297944B44}" destId="{807695C6-8ECD-4F0B-9550-F6C0D008DD18}" srcOrd="1" destOrd="0" presId="urn:microsoft.com/office/officeart/2005/8/layout/vProcess5"/>
    <dgm:cxn modelId="{235B1B0B-454F-4B14-842A-3524328B61FF}" type="presOf" srcId="{C489CA27-CC04-433D-A996-C51B4B001893}" destId="{3E78D7A8-C45E-46A5-857D-FA3ADA5E8524}" srcOrd="0" destOrd="0" presId="urn:microsoft.com/office/officeart/2005/8/layout/vProcess5"/>
    <dgm:cxn modelId="{B2615123-474F-4D34-B189-67A06F14B4EF}" type="presOf" srcId="{446044D7-DF9A-428E-BFBD-99506BC14528}" destId="{AA402AB2-CE4B-45C3-836D-38C6B64AFC38}" srcOrd="0" destOrd="0" presId="urn:microsoft.com/office/officeart/2005/8/layout/vProcess5"/>
    <dgm:cxn modelId="{C247447B-74A2-4266-BB99-4AAA3AA8CBC2}" type="presParOf" srcId="{BB38269D-C88C-4D55-A8B4-F85033ADA29D}" destId="{1852222D-BE43-47B1-A6F4-90F1282C1C15}" srcOrd="0" destOrd="0" presId="urn:microsoft.com/office/officeart/2005/8/layout/vProcess5"/>
    <dgm:cxn modelId="{E8099E63-467F-48B6-AAD6-DE883672FC31}" type="presParOf" srcId="{BB38269D-C88C-4D55-A8B4-F85033ADA29D}" destId="{79F6D4AA-0BD3-40B5-819D-58D1BCC93B14}" srcOrd="1" destOrd="0" presId="urn:microsoft.com/office/officeart/2005/8/layout/vProcess5"/>
    <dgm:cxn modelId="{F8F1D312-6919-45AE-B4CD-4EA90F27C328}" type="presParOf" srcId="{BB38269D-C88C-4D55-A8B4-F85033ADA29D}" destId="{5B199FF4-9231-4573-BBE4-D96E893BAC5A}" srcOrd="2" destOrd="0" presId="urn:microsoft.com/office/officeart/2005/8/layout/vProcess5"/>
    <dgm:cxn modelId="{66DCE3A4-9DF7-41CF-BACA-59B49D1C35E8}" type="presParOf" srcId="{BB38269D-C88C-4D55-A8B4-F85033ADA29D}" destId="{E7DFC0E6-A1F5-4290-B289-1FC25A98D2EE}" srcOrd="3" destOrd="0" presId="urn:microsoft.com/office/officeart/2005/8/layout/vProcess5"/>
    <dgm:cxn modelId="{CC6E137C-5C71-4377-9B4C-7C6B81C6F8BA}" type="presParOf" srcId="{BB38269D-C88C-4D55-A8B4-F85033ADA29D}" destId="{43B451A1-609D-4B4D-9FE7-A52FE86F71D1}" srcOrd="4" destOrd="0" presId="urn:microsoft.com/office/officeart/2005/8/layout/vProcess5"/>
    <dgm:cxn modelId="{6677A612-18F7-4224-A279-B6B9AFB2EDB6}" type="presParOf" srcId="{BB38269D-C88C-4D55-A8B4-F85033ADA29D}" destId="{24EB2A28-8A89-4644-8049-435254FD138B}" srcOrd="5" destOrd="0" presId="urn:microsoft.com/office/officeart/2005/8/layout/vProcess5"/>
    <dgm:cxn modelId="{67FA9CD1-0453-43C1-B9B5-6783D0E80731}" type="presParOf" srcId="{BB38269D-C88C-4D55-A8B4-F85033ADA29D}" destId="{8CF58824-7305-4D8A-B1DF-A2DA3BE078C7}" srcOrd="6" destOrd="0" presId="urn:microsoft.com/office/officeart/2005/8/layout/vProcess5"/>
    <dgm:cxn modelId="{9A894B27-41C1-479E-8007-6B290C4316C6}" type="presParOf" srcId="{BB38269D-C88C-4D55-A8B4-F85033ADA29D}" destId="{73D7FC31-1947-4D8C-A9B4-93100740084B}" srcOrd="7" destOrd="0" presId="urn:microsoft.com/office/officeart/2005/8/layout/vProcess5"/>
    <dgm:cxn modelId="{29B40996-5214-4CF6-854F-FD232BB2BB08}" type="presParOf" srcId="{BB38269D-C88C-4D55-A8B4-F85033ADA29D}" destId="{AA402AB2-CE4B-45C3-836D-38C6B64AFC38}" srcOrd="8" destOrd="0" presId="urn:microsoft.com/office/officeart/2005/8/layout/vProcess5"/>
    <dgm:cxn modelId="{E7B3EFE1-081E-4C33-8A28-B14606B4E653}" type="presParOf" srcId="{BB38269D-C88C-4D55-A8B4-F85033ADA29D}" destId="{3E78D7A8-C45E-46A5-857D-FA3ADA5E8524}" srcOrd="9" destOrd="0" presId="urn:microsoft.com/office/officeart/2005/8/layout/vProcess5"/>
    <dgm:cxn modelId="{36E86C26-889D-49C4-B8B1-18932CD104D5}" type="presParOf" srcId="{BB38269D-C88C-4D55-A8B4-F85033ADA29D}" destId="{090E0CCE-F89C-49AA-B780-01DFA00743C4}" srcOrd="10" destOrd="0" presId="urn:microsoft.com/office/officeart/2005/8/layout/vProcess5"/>
    <dgm:cxn modelId="{10A6EB76-053A-4C7C-BC6B-41349668A118}" type="presParOf" srcId="{BB38269D-C88C-4D55-A8B4-F85033ADA29D}" destId="{0B7E5690-8D33-4C1B-BF35-9ED371DBBB7D}" srcOrd="11" destOrd="0" presId="urn:microsoft.com/office/officeart/2005/8/layout/vProcess5"/>
    <dgm:cxn modelId="{0CAB780B-0556-44DB-8E90-93293C27F137}" type="presParOf" srcId="{BB38269D-C88C-4D55-A8B4-F85033ADA29D}" destId="{E5A27762-7D99-4FC1-B6D2-6F1F0B4C099B}" srcOrd="12" destOrd="0" presId="urn:microsoft.com/office/officeart/2005/8/layout/vProcess5"/>
    <dgm:cxn modelId="{A3556CA2-05BB-43A0-A23A-42375365923E}" type="presParOf" srcId="{BB38269D-C88C-4D55-A8B4-F85033ADA29D}" destId="{807695C6-8ECD-4F0B-9550-F6C0D008DD18}" srcOrd="13" destOrd="0" presId="urn:microsoft.com/office/officeart/2005/8/layout/vProcess5"/>
    <dgm:cxn modelId="{3B69973B-F711-42A1-94B7-E61FC623B6DB}" type="presParOf" srcId="{BB38269D-C88C-4D55-A8B4-F85033ADA29D}" destId="{0DE089D4-57E1-41D9-8A81-264A167E426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39465D-5706-4B4B-9C93-2F0689186551}" type="doc">
      <dgm:prSet loTypeId="urn:microsoft.com/office/officeart/2005/8/layout/vList6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716C8FD-5F22-4FA8-9596-0C4B9DBA79C3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b="0" i="0" dirty="0" err="1">
              <a:latin typeface="+mn-lt"/>
            </a:rPr>
            <a:t>Patologis</a:t>
          </a:r>
          <a:endParaRPr lang="en-US" sz="2400" b="0" i="0" dirty="0">
            <a:latin typeface="+mn-lt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b="0" i="0" dirty="0" err="1">
              <a:latin typeface="+mn-lt"/>
            </a:rPr>
            <a:t>Infeksius</a:t>
          </a:r>
          <a:endParaRPr lang="en-US" sz="2400" b="0" i="0" dirty="0">
            <a:latin typeface="+mn-lt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b="0" i="0" dirty="0" err="1">
              <a:latin typeface="+mn-lt"/>
            </a:rPr>
            <a:t>Tajam</a:t>
          </a:r>
          <a:endParaRPr lang="en-US" sz="2400" b="0" i="0" dirty="0">
            <a:latin typeface="+mn-lt"/>
          </a:endParaRPr>
        </a:p>
      </dgm:t>
    </dgm:pt>
    <dgm:pt modelId="{A2CE5B2E-177E-4F57-BDB1-81C336BF9B35}" type="parTrans" cxnId="{3DD61489-9933-46AA-82DE-B508AC778976}">
      <dgm:prSet/>
      <dgm:spPr/>
      <dgm:t>
        <a:bodyPr/>
        <a:lstStyle/>
        <a:p>
          <a:endParaRPr lang="en-US" sz="2400" b="0" i="0">
            <a:latin typeface="+mn-lt"/>
          </a:endParaRPr>
        </a:p>
      </dgm:t>
    </dgm:pt>
    <dgm:pt modelId="{EB83987C-F8B8-46B4-8596-3D73B1E46A7F}" type="sibTrans" cxnId="{3DD61489-9933-46AA-82DE-B508AC778976}">
      <dgm:prSet/>
      <dgm:spPr/>
      <dgm:t>
        <a:bodyPr/>
        <a:lstStyle/>
        <a:p>
          <a:endParaRPr lang="en-US" sz="2400" b="0" i="0">
            <a:latin typeface="+mn-lt"/>
          </a:endParaRPr>
        </a:p>
      </dgm:t>
    </dgm:pt>
    <dgm:pt modelId="{F0DF76A1-0AF9-498C-B52E-5A4285049C4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d-ID" sz="2400" b="1" i="0" dirty="0">
              <a:latin typeface="+mn-lt"/>
            </a:rPr>
            <a:t>2 hari, pada </a:t>
          </a:r>
          <a:r>
            <a:rPr lang="en-ID" sz="2400" b="1" i="0" dirty="0" err="1">
              <a:latin typeface="+mn-lt"/>
            </a:rPr>
            <a:t>suhu</a:t>
          </a:r>
          <a:r>
            <a:rPr lang="en-ID" sz="2400" b="1" i="0" dirty="0">
              <a:latin typeface="+mn-lt"/>
            </a:rPr>
            <a:t> &gt;</a:t>
          </a:r>
          <a:r>
            <a:rPr lang="id-ID" sz="2400" b="1" i="0" dirty="0">
              <a:latin typeface="+mn-lt"/>
            </a:rPr>
            <a:t> 0</a:t>
          </a:r>
          <a:r>
            <a:rPr lang="id-ID" sz="2400" b="1" i="0" baseline="30000" dirty="0">
              <a:latin typeface="+mn-lt"/>
            </a:rPr>
            <a:t>o</a:t>
          </a:r>
          <a:r>
            <a:rPr lang="id-ID" sz="2400" b="1" i="0" dirty="0">
              <a:latin typeface="+mn-lt"/>
            </a:rPr>
            <a:t>C </a:t>
          </a:r>
          <a:endParaRPr lang="en-US" sz="2400" b="1" i="0" dirty="0">
            <a:latin typeface="+mn-lt"/>
          </a:endParaRPr>
        </a:p>
      </dgm:t>
    </dgm:pt>
    <dgm:pt modelId="{3B008A4B-AB41-4925-AD9E-E839D4DEE84D}" type="parTrans" cxnId="{D1045057-3E0E-4A80-AC17-AB8F11E7E7B7}">
      <dgm:prSet/>
      <dgm:spPr/>
      <dgm:t>
        <a:bodyPr/>
        <a:lstStyle/>
        <a:p>
          <a:endParaRPr lang="en-US" sz="2400" b="0" i="0">
            <a:latin typeface="+mn-lt"/>
          </a:endParaRPr>
        </a:p>
      </dgm:t>
    </dgm:pt>
    <dgm:pt modelId="{64A5C6E5-F061-4251-BF96-B2B06575A4E5}" type="sibTrans" cxnId="{D1045057-3E0E-4A80-AC17-AB8F11E7E7B7}">
      <dgm:prSet/>
      <dgm:spPr/>
      <dgm:t>
        <a:bodyPr/>
        <a:lstStyle/>
        <a:p>
          <a:endParaRPr lang="en-US" sz="2400" b="0" i="0">
            <a:latin typeface="+mn-lt"/>
          </a:endParaRPr>
        </a:p>
      </dgm:t>
    </dgm:pt>
    <dgm:pt modelId="{16BA5D2C-6D59-44D7-B86D-D7B3E0E867E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0" i="0" dirty="0">
              <a:latin typeface="+mn-lt"/>
            </a:rPr>
            <a:t>Kimia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0" i="0" dirty="0" err="1">
              <a:latin typeface="+mn-lt"/>
            </a:rPr>
            <a:t>Farmasi</a:t>
          </a:r>
          <a:endParaRPr lang="en-US" sz="2400" b="0" i="0" dirty="0"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0" i="0" dirty="0" err="1">
              <a:latin typeface="+mn-lt"/>
            </a:rPr>
            <a:t>Sitotoksik</a:t>
          </a:r>
          <a:endParaRPr lang="en-US" sz="2400" b="0" i="0" dirty="0"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0" i="0" dirty="0" err="1">
              <a:latin typeface="+mn-lt"/>
            </a:rPr>
            <a:t>Tabung</a:t>
          </a:r>
          <a:r>
            <a:rPr lang="en-US" sz="2400" b="0" i="0" dirty="0">
              <a:latin typeface="+mn-lt"/>
            </a:rPr>
            <a:t> </a:t>
          </a:r>
          <a:r>
            <a:rPr lang="en-US" sz="2400" b="0" i="0" dirty="0" err="1">
              <a:latin typeface="+mn-lt"/>
            </a:rPr>
            <a:t>bertekanan</a:t>
          </a:r>
          <a:endParaRPr lang="en-US" sz="2400" b="0" i="0" dirty="0"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0" i="0" dirty="0" err="1">
              <a:latin typeface="+mn-lt"/>
            </a:rPr>
            <a:t>Logam</a:t>
          </a:r>
          <a:r>
            <a:rPr lang="en-US" sz="2400" b="0" i="0" dirty="0">
              <a:latin typeface="+mn-lt"/>
            </a:rPr>
            <a:t> </a:t>
          </a:r>
          <a:r>
            <a:rPr lang="en-US" sz="2400" b="0" i="0" dirty="0" err="1">
              <a:latin typeface="+mn-lt"/>
            </a:rPr>
            <a:t>berat</a:t>
          </a:r>
          <a:endParaRPr lang="en-US" sz="2400" b="0" i="0" dirty="0">
            <a:latin typeface="+mn-lt"/>
          </a:endParaRPr>
        </a:p>
      </dgm:t>
    </dgm:pt>
    <dgm:pt modelId="{FAA74F82-5DF3-46B5-8B73-5634FCFA6312}" type="parTrans" cxnId="{EC8362A1-A479-4505-B58E-86502FF90CFC}">
      <dgm:prSet/>
      <dgm:spPr/>
      <dgm:t>
        <a:bodyPr/>
        <a:lstStyle/>
        <a:p>
          <a:endParaRPr lang="en-US" sz="2400" b="0" i="0">
            <a:latin typeface="+mn-lt"/>
          </a:endParaRPr>
        </a:p>
      </dgm:t>
    </dgm:pt>
    <dgm:pt modelId="{45F89F60-92CE-41D9-911B-FB4F2B32F1A3}" type="sibTrans" cxnId="{EC8362A1-A479-4505-B58E-86502FF90CFC}">
      <dgm:prSet/>
      <dgm:spPr/>
      <dgm:t>
        <a:bodyPr/>
        <a:lstStyle/>
        <a:p>
          <a:endParaRPr lang="en-US" sz="2400" b="0" i="0">
            <a:latin typeface="+mn-lt"/>
          </a:endParaRPr>
        </a:p>
      </dgm:t>
    </dgm:pt>
    <dgm:pt modelId="{9841EF34-FEB5-47A4-A521-27797D5472D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d-ID" sz="2400" b="1" i="0" dirty="0">
              <a:latin typeface="+mn-lt"/>
            </a:rPr>
            <a:t>90 hari, pada </a:t>
          </a:r>
          <a:r>
            <a:rPr lang="en-ID" sz="2400" b="1" i="0" dirty="0" err="1">
              <a:latin typeface="+mn-lt"/>
            </a:rPr>
            <a:t>suhu</a:t>
          </a:r>
          <a:r>
            <a:rPr lang="en-ID" sz="2400" b="1" i="0" dirty="0">
              <a:latin typeface="+mn-lt"/>
            </a:rPr>
            <a:t> </a:t>
          </a:r>
          <a:r>
            <a:rPr lang="en-ID" sz="2400" b="1" i="0" u="sng" dirty="0">
              <a:latin typeface="+mn-lt"/>
            </a:rPr>
            <a:t>&lt;</a:t>
          </a:r>
          <a:r>
            <a:rPr lang="id-ID" sz="2400" b="1" i="0" dirty="0">
              <a:latin typeface="+mn-lt"/>
            </a:rPr>
            <a:t> 0oC </a:t>
          </a:r>
          <a:endParaRPr lang="en-US" sz="2400" b="1" i="0" dirty="0">
            <a:latin typeface="+mn-lt"/>
          </a:endParaRPr>
        </a:p>
      </dgm:t>
    </dgm:pt>
    <dgm:pt modelId="{2E413696-2276-47CD-BE3F-F3719252357B}" type="parTrans" cxnId="{11930EB2-737E-46CE-9131-88E28F5AE965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CF3DA9EE-DB32-49C4-A19B-8E224BCE852B}" type="sibTrans" cxnId="{11930EB2-737E-46CE-9131-88E28F5AE965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640F28EE-837F-48D3-B3B9-BF7AD728C4B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2400" b="1" i="0" dirty="0">
            <a:latin typeface="+mn-lt"/>
          </a:endParaRPr>
        </a:p>
      </dgm:t>
    </dgm:pt>
    <dgm:pt modelId="{ECE9647C-F36B-4E1A-9D06-7D2EFF270C63}" type="parTrans" cxnId="{8A74A0B1-A25F-4364-BDF1-7B8E6761E878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7B25E2DB-9D73-4F6B-B33B-DFC286757CD5}" type="sibTrans" cxnId="{8A74A0B1-A25F-4364-BDF1-7B8E6761E878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A42E334F-9FC1-4B3B-A0B4-15CBFD373EBE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b="1" i="0" dirty="0">
              <a:latin typeface="+mn-lt"/>
            </a:rPr>
            <a:t>Paling lama:</a:t>
          </a:r>
        </a:p>
      </dgm:t>
    </dgm:pt>
    <dgm:pt modelId="{2579AC96-3F60-4782-889C-391AEEDDFFC1}" type="parTrans" cxnId="{BB472EB2-F267-4CD9-9B6E-E0372A23990B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DB4B8563-CC26-4010-ABB9-D12EAE20B9E3}" type="sibTrans" cxnId="{BB472EB2-F267-4CD9-9B6E-E0372A23990B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9CAE6836-B3B0-48EC-88CF-2ADA743C476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d-ID" sz="2400" b="1" i="0" dirty="0">
              <a:latin typeface="+mn-lt"/>
            </a:rPr>
            <a:t>180 hari, yang dihasilkan </a:t>
          </a:r>
          <a:r>
            <a:rPr lang="en-ID" sz="2400" b="1" i="0" dirty="0">
              <a:latin typeface="+mn-lt"/>
            </a:rPr>
            <a:t>&lt;</a:t>
          </a:r>
          <a:r>
            <a:rPr lang="id-ID" sz="2400" b="1" i="0" dirty="0">
              <a:latin typeface="+mn-lt"/>
            </a:rPr>
            <a:t> 50 kg per hari</a:t>
          </a:r>
          <a:endParaRPr lang="en-US" sz="2400" b="1" i="0" dirty="0">
            <a:latin typeface="+mn-lt"/>
          </a:endParaRPr>
        </a:p>
      </dgm:t>
    </dgm:pt>
    <dgm:pt modelId="{150BA933-21CF-48CA-B51C-83E288D2A2DC}" type="parTrans" cxnId="{0ACA61EA-AD6B-4790-A808-DDBB9C8A2ADB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0E5CA319-56C8-447F-998D-4930B5058686}" type="sibTrans" cxnId="{0ACA61EA-AD6B-4790-A808-DDBB9C8A2ADB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BA3F8317-1B9A-4156-9CCA-F8725F6F712E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ID" sz="2400" b="1" i="0" dirty="0">
              <a:latin typeface="+mn-lt"/>
            </a:rPr>
            <a:t>Paling lama:</a:t>
          </a:r>
          <a:endParaRPr lang="en-US" sz="2400" b="1" i="0" dirty="0">
            <a:latin typeface="+mn-lt"/>
          </a:endParaRPr>
        </a:p>
      </dgm:t>
    </dgm:pt>
    <dgm:pt modelId="{3DB97BCB-064A-4127-997E-554D3D02D504}" type="parTrans" cxnId="{9EFC87A1-430F-4537-8CE5-5D78E67627CB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D2275EFC-21FD-4D1D-A8B6-AC95F379A9CB}" type="sibTrans" cxnId="{9EFC87A1-430F-4537-8CE5-5D78E67627CB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BFE558A8-C5CD-45BB-B035-3F7A6AA9588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d-ID" sz="2400" b="1" i="0" dirty="0">
              <a:latin typeface="+mn-lt"/>
            </a:rPr>
            <a:t>90 hari, yang dihasilkan </a:t>
          </a:r>
          <a:r>
            <a:rPr lang="en-ID" sz="2400" b="1" i="0" u="sng" dirty="0">
              <a:latin typeface="+mn-lt"/>
            </a:rPr>
            <a:t>&gt;</a:t>
          </a:r>
          <a:r>
            <a:rPr lang="en-ID" sz="2400" b="1" i="0" dirty="0">
              <a:latin typeface="+mn-lt"/>
            </a:rPr>
            <a:t> </a:t>
          </a:r>
          <a:r>
            <a:rPr lang="id-ID" sz="2400" b="1" i="0" dirty="0">
              <a:latin typeface="+mn-lt"/>
            </a:rPr>
            <a:t>50 kg per hari atau lebih; </a:t>
          </a:r>
          <a:endParaRPr lang="en-US" sz="2400" b="1" i="0" dirty="0">
            <a:latin typeface="+mn-lt"/>
          </a:endParaRPr>
        </a:p>
      </dgm:t>
    </dgm:pt>
    <dgm:pt modelId="{B9C228DA-534B-4D1A-A9F1-AF9765046E7D}" type="parTrans" cxnId="{F6280A4A-E7A1-47D7-A2F6-EECB98A42DE7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46625C72-2EAA-4098-ADFC-1D58BC92707A}" type="sibTrans" cxnId="{F6280A4A-E7A1-47D7-A2F6-EECB98A42DE7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3A8DFDBE-D073-4654-ACDC-BD8E486F300E}" type="pres">
      <dgm:prSet presAssocID="{0739465D-5706-4B4B-9C93-2F068918655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3B4698F6-4C91-41C3-8CCE-40ECE68BC1FE}" type="pres">
      <dgm:prSet presAssocID="{4716C8FD-5F22-4FA8-9596-0C4B9DBA79C3}" presName="linNode" presStyleCnt="0"/>
      <dgm:spPr/>
    </dgm:pt>
    <dgm:pt modelId="{6B14A352-C3DA-45EF-9FFB-938A7B51E763}" type="pres">
      <dgm:prSet presAssocID="{4716C8FD-5F22-4FA8-9596-0C4B9DBA79C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C3FC03-7C21-456A-B3B7-1FBA9C72ADB9}" type="pres">
      <dgm:prSet presAssocID="{4716C8FD-5F22-4FA8-9596-0C4B9DBA79C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B6C64D-2597-43F5-9BAF-9B52AF3E3F20}" type="pres">
      <dgm:prSet presAssocID="{EB83987C-F8B8-46B4-8596-3D73B1E46A7F}" presName="spacing" presStyleCnt="0"/>
      <dgm:spPr/>
    </dgm:pt>
    <dgm:pt modelId="{115F9011-1008-477F-96C4-5DE674A9836D}" type="pres">
      <dgm:prSet presAssocID="{16BA5D2C-6D59-44D7-B86D-D7B3E0E867E5}" presName="linNode" presStyleCnt="0"/>
      <dgm:spPr/>
    </dgm:pt>
    <dgm:pt modelId="{3507ACCE-2BAC-4FDF-BC78-F064531290FA}" type="pres">
      <dgm:prSet presAssocID="{16BA5D2C-6D59-44D7-B86D-D7B3E0E867E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1D91C0-285B-4AEE-AC99-BD589C33366E}" type="pres">
      <dgm:prSet presAssocID="{16BA5D2C-6D59-44D7-B86D-D7B3E0E867E5}" presName="childShp" presStyleLbl="bgAccFollowNode1" presStyleIdx="1" presStyleCnt="2" custLinFactNeighborY="60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1930EB2-737E-46CE-9131-88E28F5AE965}" srcId="{4716C8FD-5F22-4FA8-9596-0C4B9DBA79C3}" destId="{9841EF34-FEB5-47A4-A521-27797D5472DE}" srcOrd="3" destOrd="0" parTransId="{2E413696-2276-47CD-BE3F-F3719252357B}" sibTransId="{CF3DA9EE-DB32-49C4-A19B-8E224BCE852B}"/>
    <dgm:cxn modelId="{5B9DD692-D05B-43A2-8D32-8A34A1AA5FF9}" type="presOf" srcId="{9CAE6836-B3B0-48EC-88CF-2ADA743C4760}" destId="{6A1D91C0-285B-4AEE-AC99-BD589C33366E}" srcOrd="0" destOrd="2" presId="urn:microsoft.com/office/officeart/2005/8/layout/vList6"/>
    <dgm:cxn modelId="{727A5BE3-2090-4B25-9EF7-98423789B8D3}" type="presOf" srcId="{BA3F8317-1B9A-4156-9CCA-F8725F6F712E}" destId="{6A1D91C0-285B-4AEE-AC99-BD589C33366E}" srcOrd="0" destOrd="0" presId="urn:microsoft.com/office/officeart/2005/8/layout/vList6"/>
    <dgm:cxn modelId="{F6280A4A-E7A1-47D7-A2F6-EECB98A42DE7}" srcId="{16BA5D2C-6D59-44D7-B86D-D7B3E0E867E5}" destId="{BFE558A8-C5CD-45BB-B035-3F7A6AA9588B}" srcOrd="1" destOrd="0" parTransId="{B9C228DA-534B-4D1A-A9F1-AF9765046E7D}" sibTransId="{46625C72-2EAA-4098-ADFC-1D58BC92707A}"/>
    <dgm:cxn modelId="{390D7E15-3B33-4035-BD8D-0B948553C918}" type="presOf" srcId="{4716C8FD-5F22-4FA8-9596-0C4B9DBA79C3}" destId="{6B14A352-C3DA-45EF-9FFB-938A7B51E763}" srcOrd="0" destOrd="0" presId="urn:microsoft.com/office/officeart/2005/8/layout/vList6"/>
    <dgm:cxn modelId="{33513BA9-162B-43A6-AB89-61B7AE709D0D}" type="presOf" srcId="{16BA5D2C-6D59-44D7-B86D-D7B3E0E867E5}" destId="{3507ACCE-2BAC-4FDF-BC78-F064531290FA}" srcOrd="0" destOrd="0" presId="urn:microsoft.com/office/officeart/2005/8/layout/vList6"/>
    <dgm:cxn modelId="{EC8362A1-A479-4505-B58E-86502FF90CFC}" srcId="{0739465D-5706-4B4B-9C93-2F0689186551}" destId="{16BA5D2C-6D59-44D7-B86D-D7B3E0E867E5}" srcOrd="1" destOrd="0" parTransId="{FAA74F82-5DF3-46B5-8B73-5634FCFA6312}" sibTransId="{45F89F60-92CE-41D9-911B-FB4F2B32F1A3}"/>
    <dgm:cxn modelId="{9EFC87A1-430F-4537-8CE5-5D78E67627CB}" srcId="{16BA5D2C-6D59-44D7-B86D-D7B3E0E867E5}" destId="{BA3F8317-1B9A-4156-9CCA-F8725F6F712E}" srcOrd="0" destOrd="0" parTransId="{3DB97BCB-064A-4127-997E-554D3D02D504}" sibTransId="{D2275EFC-21FD-4D1D-A8B6-AC95F379A9CB}"/>
    <dgm:cxn modelId="{9E7448C5-5F85-435B-8B3C-E6EECE7A1A85}" type="presOf" srcId="{640F28EE-837F-48D3-B3B9-BF7AD728C4BF}" destId="{F8C3FC03-7C21-456A-B3B7-1FBA9C72ADB9}" srcOrd="0" destOrd="0" presId="urn:microsoft.com/office/officeart/2005/8/layout/vList6"/>
    <dgm:cxn modelId="{02B254BC-287E-49C7-A007-577E2C1A0946}" type="presOf" srcId="{F0DF76A1-0AF9-498C-B52E-5A4285049C47}" destId="{F8C3FC03-7C21-456A-B3B7-1FBA9C72ADB9}" srcOrd="0" destOrd="2" presId="urn:microsoft.com/office/officeart/2005/8/layout/vList6"/>
    <dgm:cxn modelId="{4AFD7133-938B-4540-B383-DE27751D61A7}" type="presOf" srcId="{9841EF34-FEB5-47A4-A521-27797D5472DE}" destId="{F8C3FC03-7C21-456A-B3B7-1FBA9C72ADB9}" srcOrd="0" destOrd="3" presId="urn:microsoft.com/office/officeart/2005/8/layout/vList6"/>
    <dgm:cxn modelId="{3BA67B7F-207B-40DD-89B0-A33962065603}" type="presOf" srcId="{A42E334F-9FC1-4B3B-A0B4-15CBFD373EBE}" destId="{F8C3FC03-7C21-456A-B3B7-1FBA9C72ADB9}" srcOrd="0" destOrd="1" presId="urn:microsoft.com/office/officeart/2005/8/layout/vList6"/>
    <dgm:cxn modelId="{F9A3CF42-3A88-4A64-AC45-B59CB2F21070}" type="presOf" srcId="{BFE558A8-C5CD-45BB-B035-3F7A6AA9588B}" destId="{6A1D91C0-285B-4AEE-AC99-BD589C33366E}" srcOrd="0" destOrd="1" presId="urn:microsoft.com/office/officeart/2005/8/layout/vList6"/>
    <dgm:cxn modelId="{D1045057-3E0E-4A80-AC17-AB8F11E7E7B7}" srcId="{4716C8FD-5F22-4FA8-9596-0C4B9DBA79C3}" destId="{F0DF76A1-0AF9-498C-B52E-5A4285049C47}" srcOrd="2" destOrd="0" parTransId="{3B008A4B-AB41-4925-AD9E-E839D4DEE84D}" sibTransId="{64A5C6E5-F061-4251-BF96-B2B06575A4E5}"/>
    <dgm:cxn modelId="{8A74A0B1-A25F-4364-BDF1-7B8E6761E878}" srcId="{4716C8FD-5F22-4FA8-9596-0C4B9DBA79C3}" destId="{640F28EE-837F-48D3-B3B9-BF7AD728C4BF}" srcOrd="0" destOrd="0" parTransId="{ECE9647C-F36B-4E1A-9D06-7D2EFF270C63}" sibTransId="{7B25E2DB-9D73-4F6B-B33B-DFC286757CD5}"/>
    <dgm:cxn modelId="{BB472EB2-F267-4CD9-9B6E-E0372A23990B}" srcId="{4716C8FD-5F22-4FA8-9596-0C4B9DBA79C3}" destId="{A42E334F-9FC1-4B3B-A0B4-15CBFD373EBE}" srcOrd="1" destOrd="0" parTransId="{2579AC96-3F60-4782-889C-391AEEDDFFC1}" sibTransId="{DB4B8563-CC26-4010-ABB9-D12EAE20B9E3}"/>
    <dgm:cxn modelId="{3DD61489-9933-46AA-82DE-B508AC778976}" srcId="{0739465D-5706-4B4B-9C93-2F0689186551}" destId="{4716C8FD-5F22-4FA8-9596-0C4B9DBA79C3}" srcOrd="0" destOrd="0" parTransId="{A2CE5B2E-177E-4F57-BDB1-81C336BF9B35}" sibTransId="{EB83987C-F8B8-46B4-8596-3D73B1E46A7F}"/>
    <dgm:cxn modelId="{A451A23B-66BE-4B23-9B94-0A1B4C222F98}" type="presOf" srcId="{0739465D-5706-4B4B-9C93-2F0689186551}" destId="{3A8DFDBE-D073-4654-ACDC-BD8E486F300E}" srcOrd="0" destOrd="0" presId="urn:microsoft.com/office/officeart/2005/8/layout/vList6"/>
    <dgm:cxn modelId="{0ACA61EA-AD6B-4790-A808-DDBB9C8A2ADB}" srcId="{16BA5D2C-6D59-44D7-B86D-D7B3E0E867E5}" destId="{9CAE6836-B3B0-48EC-88CF-2ADA743C4760}" srcOrd="2" destOrd="0" parTransId="{150BA933-21CF-48CA-B51C-83E288D2A2DC}" sibTransId="{0E5CA319-56C8-447F-998D-4930B5058686}"/>
    <dgm:cxn modelId="{5B5A05AA-19C8-40EE-8D77-2AD2B033D9C9}" type="presParOf" srcId="{3A8DFDBE-D073-4654-ACDC-BD8E486F300E}" destId="{3B4698F6-4C91-41C3-8CCE-40ECE68BC1FE}" srcOrd="0" destOrd="0" presId="urn:microsoft.com/office/officeart/2005/8/layout/vList6"/>
    <dgm:cxn modelId="{23772512-02C1-484D-82D5-66540DBEFF5A}" type="presParOf" srcId="{3B4698F6-4C91-41C3-8CCE-40ECE68BC1FE}" destId="{6B14A352-C3DA-45EF-9FFB-938A7B51E763}" srcOrd="0" destOrd="0" presId="urn:microsoft.com/office/officeart/2005/8/layout/vList6"/>
    <dgm:cxn modelId="{91536887-E48B-40C9-A707-8A55CFE8858C}" type="presParOf" srcId="{3B4698F6-4C91-41C3-8CCE-40ECE68BC1FE}" destId="{F8C3FC03-7C21-456A-B3B7-1FBA9C72ADB9}" srcOrd="1" destOrd="0" presId="urn:microsoft.com/office/officeart/2005/8/layout/vList6"/>
    <dgm:cxn modelId="{3F910787-1C13-4AFD-8167-09B5C86C290B}" type="presParOf" srcId="{3A8DFDBE-D073-4654-ACDC-BD8E486F300E}" destId="{EEB6C64D-2597-43F5-9BAF-9B52AF3E3F20}" srcOrd="1" destOrd="0" presId="urn:microsoft.com/office/officeart/2005/8/layout/vList6"/>
    <dgm:cxn modelId="{8BDAB4AC-314C-44D8-BC71-61C7C05FE1DB}" type="presParOf" srcId="{3A8DFDBE-D073-4654-ACDC-BD8E486F300E}" destId="{115F9011-1008-477F-96C4-5DE674A9836D}" srcOrd="2" destOrd="0" presId="urn:microsoft.com/office/officeart/2005/8/layout/vList6"/>
    <dgm:cxn modelId="{3B531B9B-A729-47FD-91BB-2719D283714E}" type="presParOf" srcId="{115F9011-1008-477F-96C4-5DE674A9836D}" destId="{3507ACCE-2BAC-4FDF-BC78-F064531290FA}" srcOrd="0" destOrd="0" presId="urn:microsoft.com/office/officeart/2005/8/layout/vList6"/>
    <dgm:cxn modelId="{3BD2A8DE-0381-4436-A33D-95F4ADF99A92}" type="presParOf" srcId="{115F9011-1008-477F-96C4-5DE674A9836D}" destId="{6A1D91C0-285B-4AEE-AC99-BD589C33366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753146-9959-47D3-B554-D553D6176252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759260BB-85AD-4F86-944A-6ACF28E02034}">
      <dgm:prSet phldrT="[Text]" custT="1"/>
      <dgm:spPr/>
      <dgm:t>
        <a:bodyPr/>
        <a:lstStyle/>
        <a:p>
          <a:r>
            <a:rPr lang="en-ID" sz="2400" b="1" dirty="0" err="1">
              <a:latin typeface="Arial Narrow" panose="020B0606020202030204" pitchFamily="34" charset="0"/>
            </a:rPr>
            <a:t>Teknologi</a:t>
          </a:r>
          <a:r>
            <a:rPr lang="en-ID" sz="2400" b="1" dirty="0">
              <a:latin typeface="Arial Narrow" panose="020B0606020202030204" pitchFamily="34" charset="0"/>
            </a:rPr>
            <a:t> </a:t>
          </a:r>
          <a:r>
            <a:rPr lang="en-ID" sz="2400" b="1" dirty="0" err="1">
              <a:latin typeface="Arial Narrow" panose="020B0606020202030204" pitchFamily="34" charset="0"/>
            </a:rPr>
            <a:t>Pengolahan</a:t>
          </a:r>
          <a:endParaRPr lang="en-ID" sz="2400" b="1" dirty="0">
            <a:latin typeface="Arial Narrow" panose="020B0606020202030204" pitchFamily="34" charset="0"/>
          </a:endParaRPr>
        </a:p>
      </dgm:t>
    </dgm:pt>
    <dgm:pt modelId="{17F64C57-6871-4984-9ED6-3C0BD2667949}" type="parTrans" cxnId="{5EBDEED4-D22E-4E8B-8162-A19755E332A3}">
      <dgm:prSet/>
      <dgm:spPr/>
      <dgm:t>
        <a:bodyPr/>
        <a:lstStyle/>
        <a:p>
          <a:endParaRPr lang="en-ID" sz="2400" b="1">
            <a:latin typeface="Arial Narrow" panose="020B0606020202030204" pitchFamily="34" charset="0"/>
          </a:endParaRPr>
        </a:p>
      </dgm:t>
    </dgm:pt>
    <dgm:pt modelId="{3CC20A72-44B8-4405-BA62-61DC5FB04759}" type="sibTrans" cxnId="{5EBDEED4-D22E-4E8B-8162-A19755E332A3}">
      <dgm:prSet/>
      <dgm:spPr/>
      <dgm:t>
        <a:bodyPr/>
        <a:lstStyle/>
        <a:p>
          <a:endParaRPr lang="en-ID" sz="2400" b="1">
            <a:latin typeface="Arial Narrow" panose="020B0606020202030204" pitchFamily="34" charset="0"/>
          </a:endParaRPr>
        </a:p>
      </dgm:t>
    </dgm:pt>
    <dgm:pt modelId="{80735A13-9CCF-4FE8-8506-6BA6FE448C30}">
      <dgm:prSet phldrT="[Text]" custT="1"/>
      <dgm:spPr/>
      <dgm:t>
        <a:bodyPr/>
        <a:lstStyle/>
        <a:p>
          <a:r>
            <a:rPr lang="en-ID" sz="2400" b="1" dirty="0" err="1">
              <a:latin typeface="Arial Narrow" panose="020B0606020202030204" pitchFamily="34" charset="0"/>
            </a:rPr>
            <a:t>Termal</a:t>
          </a:r>
          <a:endParaRPr lang="en-ID" sz="2400" b="1" dirty="0">
            <a:latin typeface="Arial Narrow" panose="020B0606020202030204" pitchFamily="34" charset="0"/>
          </a:endParaRPr>
        </a:p>
      </dgm:t>
    </dgm:pt>
    <dgm:pt modelId="{EBE6A129-C41C-4150-BA80-4AD6BE512CEE}" type="parTrans" cxnId="{17648CCD-1253-4AF1-95C5-FC6D8CB47073}">
      <dgm:prSet/>
      <dgm:spPr/>
      <dgm:t>
        <a:bodyPr/>
        <a:lstStyle/>
        <a:p>
          <a:endParaRPr lang="en-ID" sz="2400" b="1">
            <a:latin typeface="Arial Narrow" panose="020B0606020202030204" pitchFamily="34" charset="0"/>
          </a:endParaRPr>
        </a:p>
      </dgm:t>
    </dgm:pt>
    <dgm:pt modelId="{4A26A634-6232-42AC-B618-C4F8D555F438}" type="sibTrans" cxnId="{17648CCD-1253-4AF1-95C5-FC6D8CB47073}">
      <dgm:prSet/>
      <dgm:spPr/>
      <dgm:t>
        <a:bodyPr/>
        <a:lstStyle/>
        <a:p>
          <a:endParaRPr lang="en-ID" sz="2400" b="1">
            <a:latin typeface="Arial Narrow" panose="020B0606020202030204" pitchFamily="34" charset="0"/>
          </a:endParaRPr>
        </a:p>
      </dgm:t>
    </dgm:pt>
    <dgm:pt modelId="{81B9F504-43C6-4B14-8341-5663F30655B9}">
      <dgm:prSet phldrT="[Text]" custT="1"/>
      <dgm:spPr/>
      <dgm:t>
        <a:bodyPr/>
        <a:lstStyle/>
        <a:p>
          <a:r>
            <a:rPr lang="en-ID" sz="2400" b="1" dirty="0" err="1">
              <a:latin typeface="Arial Narrow" panose="020B0606020202030204" pitchFamily="34" charset="0"/>
            </a:rPr>
            <a:t>Insinerasi</a:t>
          </a:r>
          <a:endParaRPr lang="en-ID" sz="2400" b="1" dirty="0">
            <a:latin typeface="Arial Narrow" panose="020B0606020202030204" pitchFamily="34" charset="0"/>
          </a:endParaRPr>
        </a:p>
      </dgm:t>
    </dgm:pt>
    <dgm:pt modelId="{738B6DC8-F417-4FBE-A466-33E3460D184C}" type="parTrans" cxnId="{0D2EB3DA-B5FA-4D7B-AC62-5BCE23B59756}">
      <dgm:prSet/>
      <dgm:spPr/>
      <dgm:t>
        <a:bodyPr/>
        <a:lstStyle/>
        <a:p>
          <a:endParaRPr lang="en-ID" sz="2400" b="1">
            <a:latin typeface="Arial Narrow" panose="020B0606020202030204" pitchFamily="34" charset="0"/>
          </a:endParaRPr>
        </a:p>
      </dgm:t>
    </dgm:pt>
    <dgm:pt modelId="{B563B39E-9DB6-43F4-B788-BD1DEAF5CE46}" type="sibTrans" cxnId="{0D2EB3DA-B5FA-4D7B-AC62-5BCE23B59756}">
      <dgm:prSet/>
      <dgm:spPr/>
      <dgm:t>
        <a:bodyPr/>
        <a:lstStyle/>
        <a:p>
          <a:endParaRPr lang="en-ID" sz="2400" b="1">
            <a:latin typeface="Arial Narrow" panose="020B0606020202030204" pitchFamily="34" charset="0"/>
          </a:endParaRPr>
        </a:p>
      </dgm:t>
    </dgm:pt>
    <dgm:pt modelId="{C2D00DF8-F69B-41BC-9F3A-4048A85E3259}">
      <dgm:prSet phldrT="[Text]" custT="1"/>
      <dgm:spPr/>
      <dgm:t>
        <a:bodyPr/>
        <a:lstStyle/>
        <a:p>
          <a:r>
            <a:rPr lang="en-ID" sz="2400" b="1" dirty="0">
              <a:latin typeface="Arial Narrow" panose="020B0606020202030204" pitchFamily="34" charset="0"/>
            </a:rPr>
            <a:t>Non </a:t>
          </a:r>
          <a:r>
            <a:rPr lang="en-ID" sz="2400" b="1" dirty="0" err="1">
              <a:latin typeface="Arial Narrow" panose="020B0606020202030204" pitchFamily="34" charset="0"/>
            </a:rPr>
            <a:t>Insinerasi</a:t>
          </a:r>
          <a:endParaRPr lang="en-ID" sz="2400" b="1" dirty="0">
            <a:latin typeface="Arial Narrow" panose="020B0606020202030204" pitchFamily="34" charset="0"/>
          </a:endParaRPr>
        </a:p>
      </dgm:t>
    </dgm:pt>
    <dgm:pt modelId="{3B4090E0-0B68-4FFD-8416-21200F9B69DC}" type="parTrans" cxnId="{FA98C618-5394-4790-BB38-C4E884B1B733}">
      <dgm:prSet/>
      <dgm:spPr/>
      <dgm:t>
        <a:bodyPr/>
        <a:lstStyle/>
        <a:p>
          <a:endParaRPr lang="en-ID" sz="2400" b="1">
            <a:latin typeface="Arial Narrow" panose="020B0606020202030204" pitchFamily="34" charset="0"/>
          </a:endParaRPr>
        </a:p>
      </dgm:t>
    </dgm:pt>
    <dgm:pt modelId="{1B6BED83-9865-404D-9F5F-EC3956E5F240}" type="sibTrans" cxnId="{FA98C618-5394-4790-BB38-C4E884B1B733}">
      <dgm:prSet/>
      <dgm:spPr/>
      <dgm:t>
        <a:bodyPr/>
        <a:lstStyle/>
        <a:p>
          <a:endParaRPr lang="en-ID" sz="2400" b="1">
            <a:latin typeface="Arial Narrow" panose="020B0606020202030204" pitchFamily="34" charset="0"/>
          </a:endParaRPr>
        </a:p>
      </dgm:t>
    </dgm:pt>
    <dgm:pt modelId="{F2A01E36-C744-4D77-BC44-B1E69A5488A7}">
      <dgm:prSet phldrT="[Text]" custT="1"/>
      <dgm:spPr/>
      <dgm:t>
        <a:bodyPr/>
        <a:lstStyle/>
        <a:p>
          <a:r>
            <a:rPr lang="en-ID" sz="2400" b="1" dirty="0">
              <a:latin typeface="Arial Narrow" panose="020B0606020202030204" pitchFamily="34" charset="0"/>
            </a:rPr>
            <a:t>Non </a:t>
          </a:r>
          <a:r>
            <a:rPr lang="en-ID" sz="2400" b="1" dirty="0" err="1">
              <a:latin typeface="Arial Narrow" panose="020B0606020202030204" pitchFamily="34" charset="0"/>
            </a:rPr>
            <a:t>Termal</a:t>
          </a:r>
          <a:endParaRPr lang="en-ID" sz="2400" b="1" dirty="0">
            <a:latin typeface="Arial Narrow" panose="020B0606020202030204" pitchFamily="34" charset="0"/>
          </a:endParaRPr>
        </a:p>
      </dgm:t>
    </dgm:pt>
    <dgm:pt modelId="{0BC1E61A-9F1E-4F9D-9B13-0DF3BFCBDDD1}" type="parTrans" cxnId="{9D013B4E-12B3-4043-8B62-316FC136C6BD}">
      <dgm:prSet/>
      <dgm:spPr/>
      <dgm:t>
        <a:bodyPr/>
        <a:lstStyle/>
        <a:p>
          <a:endParaRPr lang="en-ID" sz="2400" b="1">
            <a:latin typeface="Arial Narrow" panose="020B0606020202030204" pitchFamily="34" charset="0"/>
          </a:endParaRPr>
        </a:p>
      </dgm:t>
    </dgm:pt>
    <dgm:pt modelId="{6A2B305A-67F7-4E65-91BF-152542EBBF9C}" type="sibTrans" cxnId="{9D013B4E-12B3-4043-8B62-316FC136C6BD}">
      <dgm:prSet/>
      <dgm:spPr/>
      <dgm:t>
        <a:bodyPr/>
        <a:lstStyle/>
        <a:p>
          <a:endParaRPr lang="en-ID" sz="2400" b="1">
            <a:latin typeface="Arial Narrow" panose="020B0606020202030204" pitchFamily="34" charset="0"/>
          </a:endParaRPr>
        </a:p>
      </dgm:t>
    </dgm:pt>
    <dgm:pt modelId="{A28F9E18-2AEC-444B-AD91-616622260CA1}">
      <dgm:prSet phldrT="[Text]" custT="1"/>
      <dgm:spPr/>
      <dgm:t>
        <a:bodyPr/>
        <a:lstStyle/>
        <a:p>
          <a:r>
            <a:rPr lang="en-ID" sz="2400" b="1" dirty="0" err="1">
              <a:latin typeface="Arial Narrow" panose="020B0606020202030204" pitchFamily="34" charset="0"/>
            </a:rPr>
            <a:t>Disinfeksi</a:t>
          </a:r>
          <a:r>
            <a:rPr lang="en-ID" sz="2400" b="1" dirty="0">
              <a:latin typeface="Arial Narrow" panose="020B0606020202030204" pitchFamily="34" charset="0"/>
            </a:rPr>
            <a:t> Kimia</a:t>
          </a:r>
        </a:p>
      </dgm:t>
    </dgm:pt>
    <dgm:pt modelId="{92607331-2DEF-4616-91BB-F8E7724AF4AE}" type="parTrans" cxnId="{0CC1BA99-F8AA-4EF8-9E3D-A5D59999BFD7}">
      <dgm:prSet/>
      <dgm:spPr/>
      <dgm:t>
        <a:bodyPr/>
        <a:lstStyle/>
        <a:p>
          <a:endParaRPr lang="en-ID" sz="2400" b="1">
            <a:latin typeface="Arial Narrow" panose="020B0606020202030204" pitchFamily="34" charset="0"/>
          </a:endParaRPr>
        </a:p>
      </dgm:t>
    </dgm:pt>
    <dgm:pt modelId="{9ACC9BB2-E430-4738-A2A8-A04A2C3E71CD}" type="sibTrans" cxnId="{0CC1BA99-F8AA-4EF8-9E3D-A5D59999BFD7}">
      <dgm:prSet/>
      <dgm:spPr/>
      <dgm:t>
        <a:bodyPr/>
        <a:lstStyle/>
        <a:p>
          <a:endParaRPr lang="en-ID" sz="2400" b="1">
            <a:latin typeface="Arial Narrow" panose="020B0606020202030204" pitchFamily="34" charset="0"/>
          </a:endParaRPr>
        </a:p>
      </dgm:t>
    </dgm:pt>
    <dgm:pt modelId="{F5A6BDB2-3385-4C30-AF55-A16033189FB5}">
      <dgm:prSet custT="1"/>
      <dgm:spPr/>
      <dgm:t>
        <a:bodyPr/>
        <a:lstStyle/>
        <a:p>
          <a:r>
            <a:rPr lang="en-ID" sz="2400" b="1" dirty="0" err="1">
              <a:latin typeface="Arial Narrow" panose="020B0606020202030204" pitchFamily="34" charset="0"/>
            </a:rPr>
            <a:t>Solidifikasi</a:t>
          </a:r>
          <a:r>
            <a:rPr lang="en-ID" sz="2400" b="1" dirty="0">
              <a:latin typeface="Arial Narrow" panose="020B0606020202030204" pitchFamily="34" charset="0"/>
            </a:rPr>
            <a:t>/ </a:t>
          </a:r>
          <a:r>
            <a:rPr lang="en-ID" sz="2400" b="1" dirty="0" err="1">
              <a:latin typeface="Arial Narrow" panose="020B0606020202030204" pitchFamily="34" charset="0"/>
            </a:rPr>
            <a:t>Stabilisasi</a:t>
          </a:r>
          <a:endParaRPr lang="en-ID" sz="2400" b="1" dirty="0">
            <a:latin typeface="Arial Narrow" panose="020B0606020202030204" pitchFamily="34" charset="0"/>
          </a:endParaRPr>
        </a:p>
      </dgm:t>
    </dgm:pt>
    <dgm:pt modelId="{5D77F5CE-62E3-4118-B8E5-96BE808DF963}" type="parTrans" cxnId="{A569255D-EF6C-4103-847D-604F9E91BA8B}">
      <dgm:prSet/>
      <dgm:spPr/>
      <dgm:t>
        <a:bodyPr/>
        <a:lstStyle/>
        <a:p>
          <a:endParaRPr lang="en-ID" sz="2400" b="1">
            <a:latin typeface="Arial Narrow" panose="020B0606020202030204" pitchFamily="34" charset="0"/>
          </a:endParaRPr>
        </a:p>
      </dgm:t>
    </dgm:pt>
    <dgm:pt modelId="{8EEE4E05-8E8E-44E2-B0B7-E103C0378648}" type="sibTrans" cxnId="{A569255D-EF6C-4103-847D-604F9E91BA8B}">
      <dgm:prSet/>
      <dgm:spPr/>
      <dgm:t>
        <a:bodyPr/>
        <a:lstStyle/>
        <a:p>
          <a:endParaRPr lang="en-ID" sz="2400" b="1">
            <a:latin typeface="Arial Narrow" panose="020B0606020202030204" pitchFamily="34" charset="0"/>
          </a:endParaRPr>
        </a:p>
      </dgm:t>
    </dgm:pt>
    <dgm:pt modelId="{FC00C381-A8A0-4488-B8DB-D86911CF0533}" type="pres">
      <dgm:prSet presAssocID="{9B753146-9959-47D3-B554-D553D61762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92C4A5DA-6718-40D2-9FE4-DA2646350D87}" type="pres">
      <dgm:prSet presAssocID="{759260BB-85AD-4F86-944A-6ACF28E02034}" presName="hierRoot1" presStyleCnt="0"/>
      <dgm:spPr/>
    </dgm:pt>
    <dgm:pt modelId="{8C2151C7-77B7-4920-BE05-DA46982481A3}" type="pres">
      <dgm:prSet presAssocID="{759260BB-85AD-4F86-944A-6ACF28E02034}" presName="composite" presStyleCnt="0"/>
      <dgm:spPr/>
    </dgm:pt>
    <dgm:pt modelId="{59AC8E49-E201-4767-9CB6-135BF5AA3452}" type="pres">
      <dgm:prSet presAssocID="{759260BB-85AD-4F86-944A-6ACF28E02034}" presName="background" presStyleLbl="node0" presStyleIdx="0" presStyleCnt="1"/>
      <dgm:spPr/>
    </dgm:pt>
    <dgm:pt modelId="{B91B5866-A965-46CA-AEEA-9BD7416C84EA}" type="pres">
      <dgm:prSet presAssocID="{759260BB-85AD-4F86-944A-6ACF28E0203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8C5D2BE-E185-4AD1-8BF1-06B7DDB113FE}" type="pres">
      <dgm:prSet presAssocID="{759260BB-85AD-4F86-944A-6ACF28E02034}" presName="hierChild2" presStyleCnt="0"/>
      <dgm:spPr/>
    </dgm:pt>
    <dgm:pt modelId="{ED2DA596-F471-454C-A3DF-05CBE5844E60}" type="pres">
      <dgm:prSet presAssocID="{EBE6A129-C41C-4150-BA80-4AD6BE512CEE}" presName="Name10" presStyleLbl="parChTrans1D2" presStyleIdx="0" presStyleCnt="2"/>
      <dgm:spPr/>
      <dgm:t>
        <a:bodyPr/>
        <a:lstStyle/>
        <a:p>
          <a:endParaRPr lang="id-ID"/>
        </a:p>
      </dgm:t>
    </dgm:pt>
    <dgm:pt modelId="{E610D40A-B14C-4917-A337-C28B2D9B14B6}" type="pres">
      <dgm:prSet presAssocID="{80735A13-9CCF-4FE8-8506-6BA6FE448C30}" presName="hierRoot2" presStyleCnt="0"/>
      <dgm:spPr/>
    </dgm:pt>
    <dgm:pt modelId="{F63945F6-53A2-49D8-A6B4-BD019A4A9FB7}" type="pres">
      <dgm:prSet presAssocID="{80735A13-9CCF-4FE8-8506-6BA6FE448C30}" presName="composite2" presStyleCnt="0"/>
      <dgm:spPr/>
    </dgm:pt>
    <dgm:pt modelId="{73739FAF-4A94-49D8-92CA-6F3D3C6E4E58}" type="pres">
      <dgm:prSet presAssocID="{80735A13-9CCF-4FE8-8506-6BA6FE448C30}" presName="background2" presStyleLbl="node2" presStyleIdx="0" presStyleCnt="2"/>
      <dgm:spPr/>
    </dgm:pt>
    <dgm:pt modelId="{AF2BC05E-0003-438E-9F1D-F989878BD204}" type="pres">
      <dgm:prSet presAssocID="{80735A13-9CCF-4FE8-8506-6BA6FE448C3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235596D-A818-4594-B0C4-8220736FEBE2}" type="pres">
      <dgm:prSet presAssocID="{80735A13-9CCF-4FE8-8506-6BA6FE448C30}" presName="hierChild3" presStyleCnt="0"/>
      <dgm:spPr/>
    </dgm:pt>
    <dgm:pt modelId="{8C78A258-DD8D-4BF7-B744-8E75D81D1085}" type="pres">
      <dgm:prSet presAssocID="{738B6DC8-F417-4FBE-A466-33E3460D184C}" presName="Name17" presStyleLbl="parChTrans1D3" presStyleIdx="0" presStyleCnt="4"/>
      <dgm:spPr/>
      <dgm:t>
        <a:bodyPr/>
        <a:lstStyle/>
        <a:p>
          <a:endParaRPr lang="id-ID"/>
        </a:p>
      </dgm:t>
    </dgm:pt>
    <dgm:pt modelId="{1B0C2744-CFAD-46C3-8F23-6A83E28D5611}" type="pres">
      <dgm:prSet presAssocID="{81B9F504-43C6-4B14-8341-5663F30655B9}" presName="hierRoot3" presStyleCnt="0"/>
      <dgm:spPr/>
    </dgm:pt>
    <dgm:pt modelId="{8E012B03-55AC-4AF0-A480-367E7AD4D211}" type="pres">
      <dgm:prSet presAssocID="{81B9F504-43C6-4B14-8341-5663F30655B9}" presName="composite3" presStyleCnt="0"/>
      <dgm:spPr/>
    </dgm:pt>
    <dgm:pt modelId="{B38705A1-5EA8-4720-9D6C-B2992BAD1070}" type="pres">
      <dgm:prSet presAssocID="{81B9F504-43C6-4B14-8341-5663F30655B9}" presName="background3" presStyleLbl="node3" presStyleIdx="0" presStyleCnt="4"/>
      <dgm:spPr/>
    </dgm:pt>
    <dgm:pt modelId="{E4AD01F2-242E-4E7A-9657-C94A0EF0C817}" type="pres">
      <dgm:prSet presAssocID="{81B9F504-43C6-4B14-8341-5663F30655B9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CA582AA-1435-4F7F-B4BC-AD342B79EBAB}" type="pres">
      <dgm:prSet presAssocID="{81B9F504-43C6-4B14-8341-5663F30655B9}" presName="hierChild4" presStyleCnt="0"/>
      <dgm:spPr/>
    </dgm:pt>
    <dgm:pt modelId="{B61DD699-2462-499F-8B2E-E3D43132FB04}" type="pres">
      <dgm:prSet presAssocID="{3B4090E0-0B68-4FFD-8416-21200F9B69DC}" presName="Name17" presStyleLbl="parChTrans1D3" presStyleIdx="1" presStyleCnt="4"/>
      <dgm:spPr/>
      <dgm:t>
        <a:bodyPr/>
        <a:lstStyle/>
        <a:p>
          <a:endParaRPr lang="id-ID"/>
        </a:p>
      </dgm:t>
    </dgm:pt>
    <dgm:pt modelId="{A4911540-7822-433D-B4D7-2954D6ACD622}" type="pres">
      <dgm:prSet presAssocID="{C2D00DF8-F69B-41BC-9F3A-4048A85E3259}" presName="hierRoot3" presStyleCnt="0"/>
      <dgm:spPr/>
    </dgm:pt>
    <dgm:pt modelId="{D98AF0AE-283B-4BE8-BB42-FEC318E0D0E3}" type="pres">
      <dgm:prSet presAssocID="{C2D00DF8-F69B-41BC-9F3A-4048A85E3259}" presName="composite3" presStyleCnt="0"/>
      <dgm:spPr/>
    </dgm:pt>
    <dgm:pt modelId="{4E6BF0F5-7D1C-4AA5-A86B-4D1F3A5D47F6}" type="pres">
      <dgm:prSet presAssocID="{C2D00DF8-F69B-41BC-9F3A-4048A85E3259}" presName="background3" presStyleLbl="node3" presStyleIdx="1" presStyleCnt="4"/>
      <dgm:spPr/>
    </dgm:pt>
    <dgm:pt modelId="{5C13FC9E-234E-4466-AA9A-F0275247A77E}" type="pres">
      <dgm:prSet presAssocID="{C2D00DF8-F69B-41BC-9F3A-4048A85E325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8743E23-81F8-4D70-A87A-0CC57A8A59A1}" type="pres">
      <dgm:prSet presAssocID="{C2D00DF8-F69B-41BC-9F3A-4048A85E3259}" presName="hierChild4" presStyleCnt="0"/>
      <dgm:spPr/>
    </dgm:pt>
    <dgm:pt modelId="{D38EF8F5-FEA1-4E75-BCA1-06F5C8CF42B7}" type="pres">
      <dgm:prSet presAssocID="{0BC1E61A-9F1E-4F9D-9B13-0DF3BFCBDDD1}" presName="Name10" presStyleLbl="parChTrans1D2" presStyleIdx="1" presStyleCnt="2"/>
      <dgm:spPr/>
      <dgm:t>
        <a:bodyPr/>
        <a:lstStyle/>
        <a:p>
          <a:endParaRPr lang="id-ID"/>
        </a:p>
      </dgm:t>
    </dgm:pt>
    <dgm:pt modelId="{1653BAB4-BEE7-4F4F-B583-71A0B2F4B6F8}" type="pres">
      <dgm:prSet presAssocID="{F2A01E36-C744-4D77-BC44-B1E69A5488A7}" presName="hierRoot2" presStyleCnt="0"/>
      <dgm:spPr/>
    </dgm:pt>
    <dgm:pt modelId="{99652C19-A9FD-4582-AE71-B9CB33B86935}" type="pres">
      <dgm:prSet presAssocID="{F2A01E36-C744-4D77-BC44-B1E69A5488A7}" presName="composite2" presStyleCnt="0"/>
      <dgm:spPr/>
    </dgm:pt>
    <dgm:pt modelId="{A6DD4D39-0EF6-4B79-AEA7-9BE7BB9FCEB6}" type="pres">
      <dgm:prSet presAssocID="{F2A01E36-C744-4D77-BC44-B1E69A5488A7}" presName="background2" presStyleLbl="node2" presStyleIdx="1" presStyleCnt="2"/>
      <dgm:spPr/>
    </dgm:pt>
    <dgm:pt modelId="{B3C8E1CC-F9B1-46F1-BFE8-A26DBB2D0712}" type="pres">
      <dgm:prSet presAssocID="{F2A01E36-C744-4D77-BC44-B1E69A5488A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FBCF0B1-55D5-4D16-A7AF-45995FFC5286}" type="pres">
      <dgm:prSet presAssocID="{F2A01E36-C744-4D77-BC44-B1E69A5488A7}" presName="hierChild3" presStyleCnt="0"/>
      <dgm:spPr/>
    </dgm:pt>
    <dgm:pt modelId="{6E9A7D1A-83A3-4F28-A576-03C65D6110BC}" type="pres">
      <dgm:prSet presAssocID="{92607331-2DEF-4616-91BB-F8E7724AF4AE}" presName="Name17" presStyleLbl="parChTrans1D3" presStyleIdx="2" presStyleCnt="4"/>
      <dgm:spPr/>
      <dgm:t>
        <a:bodyPr/>
        <a:lstStyle/>
        <a:p>
          <a:endParaRPr lang="id-ID"/>
        </a:p>
      </dgm:t>
    </dgm:pt>
    <dgm:pt modelId="{98A61BCE-FA5C-4B1B-B000-80675FA11CE7}" type="pres">
      <dgm:prSet presAssocID="{A28F9E18-2AEC-444B-AD91-616622260CA1}" presName="hierRoot3" presStyleCnt="0"/>
      <dgm:spPr/>
    </dgm:pt>
    <dgm:pt modelId="{D96D72EF-CF68-4C9A-927A-321BCBDFBD83}" type="pres">
      <dgm:prSet presAssocID="{A28F9E18-2AEC-444B-AD91-616622260CA1}" presName="composite3" presStyleCnt="0"/>
      <dgm:spPr/>
    </dgm:pt>
    <dgm:pt modelId="{1F23A7AD-FAD0-4F5D-924D-E3AF66179127}" type="pres">
      <dgm:prSet presAssocID="{A28F9E18-2AEC-444B-AD91-616622260CA1}" presName="background3" presStyleLbl="node3" presStyleIdx="2" presStyleCnt="4"/>
      <dgm:spPr/>
    </dgm:pt>
    <dgm:pt modelId="{F6FC513D-EEB7-41F0-B030-1A5C88F37E79}" type="pres">
      <dgm:prSet presAssocID="{A28F9E18-2AEC-444B-AD91-616622260CA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2553C4D-83ED-4D0C-8C16-020E951635FB}" type="pres">
      <dgm:prSet presAssocID="{A28F9E18-2AEC-444B-AD91-616622260CA1}" presName="hierChild4" presStyleCnt="0"/>
      <dgm:spPr/>
    </dgm:pt>
    <dgm:pt modelId="{F274F3FE-2828-46D9-8CBB-35C3A4F18635}" type="pres">
      <dgm:prSet presAssocID="{5D77F5CE-62E3-4118-B8E5-96BE808DF963}" presName="Name17" presStyleLbl="parChTrans1D3" presStyleIdx="3" presStyleCnt="4"/>
      <dgm:spPr/>
      <dgm:t>
        <a:bodyPr/>
        <a:lstStyle/>
        <a:p>
          <a:endParaRPr lang="id-ID"/>
        </a:p>
      </dgm:t>
    </dgm:pt>
    <dgm:pt modelId="{DB1F2CA5-4E07-4AA2-90CE-05D3B6F77905}" type="pres">
      <dgm:prSet presAssocID="{F5A6BDB2-3385-4C30-AF55-A16033189FB5}" presName="hierRoot3" presStyleCnt="0"/>
      <dgm:spPr/>
    </dgm:pt>
    <dgm:pt modelId="{D879072C-1CAF-4259-A6ED-98866D1A86E0}" type="pres">
      <dgm:prSet presAssocID="{F5A6BDB2-3385-4C30-AF55-A16033189FB5}" presName="composite3" presStyleCnt="0"/>
      <dgm:spPr/>
    </dgm:pt>
    <dgm:pt modelId="{4AB460EB-25A8-43FE-8481-1A847E1D7525}" type="pres">
      <dgm:prSet presAssocID="{F5A6BDB2-3385-4C30-AF55-A16033189FB5}" presName="background3" presStyleLbl="node3" presStyleIdx="3" presStyleCnt="4"/>
      <dgm:spPr/>
    </dgm:pt>
    <dgm:pt modelId="{3C84CC02-13EF-4B75-AF38-B95DE21919D9}" type="pres">
      <dgm:prSet presAssocID="{F5A6BDB2-3385-4C30-AF55-A16033189FB5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EFB99C5-B875-4CCB-B6EC-EC7B64F79095}" type="pres">
      <dgm:prSet presAssocID="{F5A6BDB2-3385-4C30-AF55-A16033189FB5}" presName="hierChild4" presStyleCnt="0"/>
      <dgm:spPr/>
    </dgm:pt>
  </dgm:ptLst>
  <dgm:cxnLst>
    <dgm:cxn modelId="{351CCF3F-5E18-4BF1-84C3-888BF3D5911D}" type="presOf" srcId="{C2D00DF8-F69B-41BC-9F3A-4048A85E3259}" destId="{5C13FC9E-234E-4466-AA9A-F0275247A77E}" srcOrd="0" destOrd="0" presId="urn:microsoft.com/office/officeart/2005/8/layout/hierarchy1"/>
    <dgm:cxn modelId="{17648CCD-1253-4AF1-95C5-FC6D8CB47073}" srcId="{759260BB-85AD-4F86-944A-6ACF28E02034}" destId="{80735A13-9CCF-4FE8-8506-6BA6FE448C30}" srcOrd="0" destOrd="0" parTransId="{EBE6A129-C41C-4150-BA80-4AD6BE512CEE}" sibTransId="{4A26A634-6232-42AC-B618-C4F8D555F438}"/>
    <dgm:cxn modelId="{FA98C618-5394-4790-BB38-C4E884B1B733}" srcId="{80735A13-9CCF-4FE8-8506-6BA6FE448C30}" destId="{C2D00DF8-F69B-41BC-9F3A-4048A85E3259}" srcOrd="1" destOrd="0" parTransId="{3B4090E0-0B68-4FFD-8416-21200F9B69DC}" sibTransId="{1B6BED83-9865-404D-9F5F-EC3956E5F240}"/>
    <dgm:cxn modelId="{D8563CF7-165E-4721-9CFE-E9D3DF9DE1E5}" type="presOf" srcId="{738B6DC8-F417-4FBE-A466-33E3460D184C}" destId="{8C78A258-DD8D-4BF7-B744-8E75D81D1085}" srcOrd="0" destOrd="0" presId="urn:microsoft.com/office/officeart/2005/8/layout/hierarchy1"/>
    <dgm:cxn modelId="{40E6126D-E02B-4001-8C34-85D7E7E38C54}" type="presOf" srcId="{F2A01E36-C744-4D77-BC44-B1E69A5488A7}" destId="{B3C8E1CC-F9B1-46F1-BFE8-A26DBB2D0712}" srcOrd="0" destOrd="0" presId="urn:microsoft.com/office/officeart/2005/8/layout/hierarchy1"/>
    <dgm:cxn modelId="{2EA92AAE-2140-4DBE-A8B6-9A27E3DDC2FC}" type="presOf" srcId="{A28F9E18-2AEC-444B-AD91-616622260CA1}" destId="{F6FC513D-EEB7-41F0-B030-1A5C88F37E79}" srcOrd="0" destOrd="0" presId="urn:microsoft.com/office/officeart/2005/8/layout/hierarchy1"/>
    <dgm:cxn modelId="{0C1F539B-FF6E-4A62-AB68-FCD634F344CE}" type="presOf" srcId="{F5A6BDB2-3385-4C30-AF55-A16033189FB5}" destId="{3C84CC02-13EF-4B75-AF38-B95DE21919D9}" srcOrd="0" destOrd="0" presId="urn:microsoft.com/office/officeart/2005/8/layout/hierarchy1"/>
    <dgm:cxn modelId="{A2D99E2C-BAB0-47A5-A601-10BD9B530647}" type="presOf" srcId="{5D77F5CE-62E3-4118-B8E5-96BE808DF963}" destId="{F274F3FE-2828-46D9-8CBB-35C3A4F18635}" srcOrd="0" destOrd="0" presId="urn:microsoft.com/office/officeart/2005/8/layout/hierarchy1"/>
    <dgm:cxn modelId="{0CC1BA99-F8AA-4EF8-9E3D-A5D59999BFD7}" srcId="{F2A01E36-C744-4D77-BC44-B1E69A5488A7}" destId="{A28F9E18-2AEC-444B-AD91-616622260CA1}" srcOrd="0" destOrd="0" parTransId="{92607331-2DEF-4616-91BB-F8E7724AF4AE}" sibTransId="{9ACC9BB2-E430-4738-A2A8-A04A2C3E71CD}"/>
    <dgm:cxn modelId="{159D109C-F7C6-41E9-AD69-7A3539E83A93}" type="presOf" srcId="{EBE6A129-C41C-4150-BA80-4AD6BE512CEE}" destId="{ED2DA596-F471-454C-A3DF-05CBE5844E60}" srcOrd="0" destOrd="0" presId="urn:microsoft.com/office/officeart/2005/8/layout/hierarchy1"/>
    <dgm:cxn modelId="{71806798-2DA1-43E1-B89F-F4AA957E387D}" type="presOf" srcId="{81B9F504-43C6-4B14-8341-5663F30655B9}" destId="{E4AD01F2-242E-4E7A-9657-C94A0EF0C817}" srcOrd="0" destOrd="0" presId="urn:microsoft.com/office/officeart/2005/8/layout/hierarchy1"/>
    <dgm:cxn modelId="{24AF2974-8505-4745-A387-3A97DF2D17C5}" type="presOf" srcId="{3B4090E0-0B68-4FFD-8416-21200F9B69DC}" destId="{B61DD699-2462-499F-8B2E-E3D43132FB04}" srcOrd="0" destOrd="0" presId="urn:microsoft.com/office/officeart/2005/8/layout/hierarchy1"/>
    <dgm:cxn modelId="{C256420D-E696-4C22-95E5-FEBD0E656F60}" type="presOf" srcId="{9B753146-9959-47D3-B554-D553D6176252}" destId="{FC00C381-A8A0-4488-B8DB-D86911CF0533}" srcOrd="0" destOrd="0" presId="urn:microsoft.com/office/officeart/2005/8/layout/hierarchy1"/>
    <dgm:cxn modelId="{89141A65-C15B-4A31-91C3-643199213C15}" type="presOf" srcId="{80735A13-9CCF-4FE8-8506-6BA6FE448C30}" destId="{AF2BC05E-0003-438E-9F1D-F989878BD204}" srcOrd="0" destOrd="0" presId="urn:microsoft.com/office/officeart/2005/8/layout/hierarchy1"/>
    <dgm:cxn modelId="{A569255D-EF6C-4103-847D-604F9E91BA8B}" srcId="{F2A01E36-C744-4D77-BC44-B1E69A5488A7}" destId="{F5A6BDB2-3385-4C30-AF55-A16033189FB5}" srcOrd="1" destOrd="0" parTransId="{5D77F5CE-62E3-4118-B8E5-96BE808DF963}" sibTransId="{8EEE4E05-8E8E-44E2-B0B7-E103C0378648}"/>
    <dgm:cxn modelId="{B551A637-7405-461C-9ECC-C5F6D60A19EC}" type="presOf" srcId="{92607331-2DEF-4616-91BB-F8E7724AF4AE}" destId="{6E9A7D1A-83A3-4F28-A576-03C65D6110BC}" srcOrd="0" destOrd="0" presId="urn:microsoft.com/office/officeart/2005/8/layout/hierarchy1"/>
    <dgm:cxn modelId="{0D2EB3DA-B5FA-4D7B-AC62-5BCE23B59756}" srcId="{80735A13-9CCF-4FE8-8506-6BA6FE448C30}" destId="{81B9F504-43C6-4B14-8341-5663F30655B9}" srcOrd="0" destOrd="0" parTransId="{738B6DC8-F417-4FBE-A466-33E3460D184C}" sibTransId="{B563B39E-9DB6-43F4-B788-BD1DEAF5CE46}"/>
    <dgm:cxn modelId="{3312D5B9-B2E4-4159-A001-9D3F01D09112}" type="presOf" srcId="{759260BB-85AD-4F86-944A-6ACF28E02034}" destId="{B91B5866-A965-46CA-AEEA-9BD7416C84EA}" srcOrd="0" destOrd="0" presId="urn:microsoft.com/office/officeart/2005/8/layout/hierarchy1"/>
    <dgm:cxn modelId="{16413774-03E2-4729-A5AE-F88878CC66E6}" type="presOf" srcId="{0BC1E61A-9F1E-4F9D-9B13-0DF3BFCBDDD1}" destId="{D38EF8F5-FEA1-4E75-BCA1-06F5C8CF42B7}" srcOrd="0" destOrd="0" presId="urn:microsoft.com/office/officeart/2005/8/layout/hierarchy1"/>
    <dgm:cxn modelId="{5EBDEED4-D22E-4E8B-8162-A19755E332A3}" srcId="{9B753146-9959-47D3-B554-D553D6176252}" destId="{759260BB-85AD-4F86-944A-6ACF28E02034}" srcOrd="0" destOrd="0" parTransId="{17F64C57-6871-4984-9ED6-3C0BD2667949}" sibTransId="{3CC20A72-44B8-4405-BA62-61DC5FB04759}"/>
    <dgm:cxn modelId="{9D013B4E-12B3-4043-8B62-316FC136C6BD}" srcId="{759260BB-85AD-4F86-944A-6ACF28E02034}" destId="{F2A01E36-C744-4D77-BC44-B1E69A5488A7}" srcOrd="1" destOrd="0" parTransId="{0BC1E61A-9F1E-4F9D-9B13-0DF3BFCBDDD1}" sibTransId="{6A2B305A-67F7-4E65-91BF-152542EBBF9C}"/>
    <dgm:cxn modelId="{8B1E5300-0BEC-4ACF-93EB-450AB66CAB14}" type="presParOf" srcId="{FC00C381-A8A0-4488-B8DB-D86911CF0533}" destId="{92C4A5DA-6718-40D2-9FE4-DA2646350D87}" srcOrd="0" destOrd="0" presId="urn:microsoft.com/office/officeart/2005/8/layout/hierarchy1"/>
    <dgm:cxn modelId="{9F783E37-1BDD-427E-9107-7F39B347799D}" type="presParOf" srcId="{92C4A5DA-6718-40D2-9FE4-DA2646350D87}" destId="{8C2151C7-77B7-4920-BE05-DA46982481A3}" srcOrd="0" destOrd="0" presId="urn:microsoft.com/office/officeart/2005/8/layout/hierarchy1"/>
    <dgm:cxn modelId="{290974F9-C69A-424C-A336-C0D2E0A02D24}" type="presParOf" srcId="{8C2151C7-77B7-4920-BE05-DA46982481A3}" destId="{59AC8E49-E201-4767-9CB6-135BF5AA3452}" srcOrd="0" destOrd="0" presId="urn:microsoft.com/office/officeart/2005/8/layout/hierarchy1"/>
    <dgm:cxn modelId="{BB3A1036-7B7F-48DE-B55E-F6341C29ADD8}" type="presParOf" srcId="{8C2151C7-77B7-4920-BE05-DA46982481A3}" destId="{B91B5866-A965-46CA-AEEA-9BD7416C84EA}" srcOrd="1" destOrd="0" presId="urn:microsoft.com/office/officeart/2005/8/layout/hierarchy1"/>
    <dgm:cxn modelId="{2E4C9028-E749-44A5-B2FF-357EC2FA1D38}" type="presParOf" srcId="{92C4A5DA-6718-40D2-9FE4-DA2646350D87}" destId="{F8C5D2BE-E185-4AD1-8BF1-06B7DDB113FE}" srcOrd="1" destOrd="0" presId="urn:microsoft.com/office/officeart/2005/8/layout/hierarchy1"/>
    <dgm:cxn modelId="{F7E4E10C-FE91-49AD-A538-E82394010061}" type="presParOf" srcId="{F8C5D2BE-E185-4AD1-8BF1-06B7DDB113FE}" destId="{ED2DA596-F471-454C-A3DF-05CBE5844E60}" srcOrd="0" destOrd="0" presId="urn:microsoft.com/office/officeart/2005/8/layout/hierarchy1"/>
    <dgm:cxn modelId="{B31A5A7D-F8A5-4097-A181-F08F3B657A22}" type="presParOf" srcId="{F8C5D2BE-E185-4AD1-8BF1-06B7DDB113FE}" destId="{E610D40A-B14C-4917-A337-C28B2D9B14B6}" srcOrd="1" destOrd="0" presId="urn:microsoft.com/office/officeart/2005/8/layout/hierarchy1"/>
    <dgm:cxn modelId="{5CADCD7E-FA05-475E-B7FC-F633187D155D}" type="presParOf" srcId="{E610D40A-B14C-4917-A337-C28B2D9B14B6}" destId="{F63945F6-53A2-49D8-A6B4-BD019A4A9FB7}" srcOrd="0" destOrd="0" presId="urn:microsoft.com/office/officeart/2005/8/layout/hierarchy1"/>
    <dgm:cxn modelId="{11830FFE-9D24-483E-B9C3-5099BF763D8B}" type="presParOf" srcId="{F63945F6-53A2-49D8-A6B4-BD019A4A9FB7}" destId="{73739FAF-4A94-49D8-92CA-6F3D3C6E4E58}" srcOrd="0" destOrd="0" presId="urn:microsoft.com/office/officeart/2005/8/layout/hierarchy1"/>
    <dgm:cxn modelId="{F06207C2-26FA-4F70-8530-D8CD3F21D78C}" type="presParOf" srcId="{F63945F6-53A2-49D8-A6B4-BD019A4A9FB7}" destId="{AF2BC05E-0003-438E-9F1D-F989878BD204}" srcOrd="1" destOrd="0" presId="urn:microsoft.com/office/officeart/2005/8/layout/hierarchy1"/>
    <dgm:cxn modelId="{B777D90D-2067-41DF-80C6-70B997B93CB8}" type="presParOf" srcId="{E610D40A-B14C-4917-A337-C28B2D9B14B6}" destId="{7235596D-A818-4594-B0C4-8220736FEBE2}" srcOrd="1" destOrd="0" presId="urn:microsoft.com/office/officeart/2005/8/layout/hierarchy1"/>
    <dgm:cxn modelId="{70066C72-5E66-48D8-90DE-43D610A05066}" type="presParOf" srcId="{7235596D-A818-4594-B0C4-8220736FEBE2}" destId="{8C78A258-DD8D-4BF7-B744-8E75D81D1085}" srcOrd="0" destOrd="0" presId="urn:microsoft.com/office/officeart/2005/8/layout/hierarchy1"/>
    <dgm:cxn modelId="{3C65CCC6-D292-483B-B821-21E4C2F5E047}" type="presParOf" srcId="{7235596D-A818-4594-B0C4-8220736FEBE2}" destId="{1B0C2744-CFAD-46C3-8F23-6A83E28D5611}" srcOrd="1" destOrd="0" presId="urn:microsoft.com/office/officeart/2005/8/layout/hierarchy1"/>
    <dgm:cxn modelId="{2B78BA18-6B8E-4E40-93B7-960C0C9FDE83}" type="presParOf" srcId="{1B0C2744-CFAD-46C3-8F23-6A83E28D5611}" destId="{8E012B03-55AC-4AF0-A480-367E7AD4D211}" srcOrd="0" destOrd="0" presId="urn:microsoft.com/office/officeart/2005/8/layout/hierarchy1"/>
    <dgm:cxn modelId="{1A42B675-2E95-4D11-85E6-4316CBEBC177}" type="presParOf" srcId="{8E012B03-55AC-4AF0-A480-367E7AD4D211}" destId="{B38705A1-5EA8-4720-9D6C-B2992BAD1070}" srcOrd="0" destOrd="0" presId="urn:microsoft.com/office/officeart/2005/8/layout/hierarchy1"/>
    <dgm:cxn modelId="{33F7BE78-77C9-45C1-B425-DE981D182456}" type="presParOf" srcId="{8E012B03-55AC-4AF0-A480-367E7AD4D211}" destId="{E4AD01F2-242E-4E7A-9657-C94A0EF0C817}" srcOrd="1" destOrd="0" presId="urn:microsoft.com/office/officeart/2005/8/layout/hierarchy1"/>
    <dgm:cxn modelId="{08D302B8-B304-40D8-9D9C-B48419D07B90}" type="presParOf" srcId="{1B0C2744-CFAD-46C3-8F23-6A83E28D5611}" destId="{CCA582AA-1435-4F7F-B4BC-AD342B79EBAB}" srcOrd="1" destOrd="0" presId="urn:microsoft.com/office/officeart/2005/8/layout/hierarchy1"/>
    <dgm:cxn modelId="{DBE05B54-C75D-455C-82A0-A432C199810E}" type="presParOf" srcId="{7235596D-A818-4594-B0C4-8220736FEBE2}" destId="{B61DD699-2462-499F-8B2E-E3D43132FB04}" srcOrd="2" destOrd="0" presId="urn:microsoft.com/office/officeart/2005/8/layout/hierarchy1"/>
    <dgm:cxn modelId="{D3D59F18-4BD7-48E2-908D-09A33247A13B}" type="presParOf" srcId="{7235596D-A818-4594-B0C4-8220736FEBE2}" destId="{A4911540-7822-433D-B4D7-2954D6ACD622}" srcOrd="3" destOrd="0" presId="urn:microsoft.com/office/officeart/2005/8/layout/hierarchy1"/>
    <dgm:cxn modelId="{5DA9DA0A-70CF-4B6E-BE59-C065A2900B69}" type="presParOf" srcId="{A4911540-7822-433D-B4D7-2954D6ACD622}" destId="{D98AF0AE-283B-4BE8-BB42-FEC318E0D0E3}" srcOrd="0" destOrd="0" presId="urn:microsoft.com/office/officeart/2005/8/layout/hierarchy1"/>
    <dgm:cxn modelId="{7A31478A-C1A1-4C8C-A33C-7816BAC6A175}" type="presParOf" srcId="{D98AF0AE-283B-4BE8-BB42-FEC318E0D0E3}" destId="{4E6BF0F5-7D1C-4AA5-A86B-4D1F3A5D47F6}" srcOrd="0" destOrd="0" presId="urn:microsoft.com/office/officeart/2005/8/layout/hierarchy1"/>
    <dgm:cxn modelId="{ADD07806-7998-41AD-B70D-4B01557569D8}" type="presParOf" srcId="{D98AF0AE-283B-4BE8-BB42-FEC318E0D0E3}" destId="{5C13FC9E-234E-4466-AA9A-F0275247A77E}" srcOrd="1" destOrd="0" presId="urn:microsoft.com/office/officeart/2005/8/layout/hierarchy1"/>
    <dgm:cxn modelId="{9B7DC412-9AD3-4C9A-9D89-38BF42933878}" type="presParOf" srcId="{A4911540-7822-433D-B4D7-2954D6ACD622}" destId="{C8743E23-81F8-4D70-A87A-0CC57A8A59A1}" srcOrd="1" destOrd="0" presId="urn:microsoft.com/office/officeart/2005/8/layout/hierarchy1"/>
    <dgm:cxn modelId="{3EE24A6B-FC1C-412B-A037-277B15586D64}" type="presParOf" srcId="{F8C5D2BE-E185-4AD1-8BF1-06B7DDB113FE}" destId="{D38EF8F5-FEA1-4E75-BCA1-06F5C8CF42B7}" srcOrd="2" destOrd="0" presId="urn:microsoft.com/office/officeart/2005/8/layout/hierarchy1"/>
    <dgm:cxn modelId="{8FFCD61C-2312-4EE6-BAF4-BB6E69B0F543}" type="presParOf" srcId="{F8C5D2BE-E185-4AD1-8BF1-06B7DDB113FE}" destId="{1653BAB4-BEE7-4F4F-B583-71A0B2F4B6F8}" srcOrd="3" destOrd="0" presId="urn:microsoft.com/office/officeart/2005/8/layout/hierarchy1"/>
    <dgm:cxn modelId="{3910CD0A-CC10-4E5A-8C96-8BD4AFE8314C}" type="presParOf" srcId="{1653BAB4-BEE7-4F4F-B583-71A0B2F4B6F8}" destId="{99652C19-A9FD-4582-AE71-B9CB33B86935}" srcOrd="0" destOrd="0" presId="urn:microsoft.com/office/officeart/2005/8/layout/hierarchy1"/>
    <dgm:cxn modelId="{0E964730-90B9-4880-8FB5-B1BD1FD08B19}" type="presParOf" srcId="{99652C19-A9FD-4582-AE71-B9CB33B86935}" destId="{A6DD4D39-0EF6-4B79-AEA7-9BE7BB9FCEB6}" srcOrd="0" destOrd="0" presId="urn:microsoft.com/office/officeart/2005/8/layout/hierarchy1"/>
    <dgm:cxn modelId="{B70DD5D9-00C1-47A2-8561-F0C3DADA0319}" type="presParOf" srcId="{99652C19-A9FD-4582-AE71-B9CB33B86935}" destId="{B3C8E1CC-F9B1-46F1-BFE8-A26DBB2D0712}" srcOrd="1" destOrd="0" presId="urn:microsoft.com/office/officeart/2005/8/layout/hierarchy1"/>
    <dgm:cxn modelId="{2B2A7BDF-96B1-428A-B066-D0707DDE78DD}" type="presParOf" srcId="{1653BAB4-BEE7-4F4F-B583-71A0B2F4B6F8}" destId="{EFBCF0B1-55D5-4D16-A7AF-45995FFC5286}" srcOrd="1" destOrd="0" presId="urn:microsoft.com/office/officeart/2005/8/layout/hierarchy1"/>
    <dgm:cxn modelId="{AA8A0F7D-73CF-46DC-902C-9EB756EC0E07}" type="presParOf" srcId="{EFBCF0B1-55D5-4D16-A7AF-45995FFC5286}" destId="{6E9A7D1A-83A3-4F28-A576-03C65D6110BC}" srcOrd="0" destOrd="0" presId="urn:microsoft.com/office/officeart/2005/8/layout/hierarchy1"/>
    <dgm:cxn modelId="{9558669B-9C34-4344-B34C-F56EC90FE80C}" type="presParOf" srcId="{EFBCF0B1-55D5-4D16-A7AF-45995FFC5286}" destId="{98A61BCE-FA5C-4B1B-B000-80675FA11CE7}" srcOrd="1" destOrd="0" presId="urn:microsoft.com/office/officeart/2005/8/layout/hierarchy1"/>
    <dgm:cxn modelId="{ABD5A809-FC67-4477-9B09-5C7DDB24F1A3}" type="presParOf" srcId="{98A61BCE-FA5C-4B1B-B000-80675FA11CE7}" destId="{D96D72EF-CF68-4C9A-927A-321BCBDFBD83}" srcOrd="0" destOrd="0" presId="urn:microsoft.com/office/officeart/2005/8/layout/hierarchy1"/>
    <dgm:cxn modelId="{8287205A-F1B5-4004-91A1-A84114815BE5}" type="presParOf" srcId="{D96D72EF-CF68-4C9A-927A-321BCBDFBD83}" destId="{1F23A7AD-FAD0-4F5D-924D-E3AF66179127}" srcOrd="0" destOrd="0" presId="urn:microsoft.com/office/officeart/2005/8/layout/hierarchy1"/>
    <dgm:cxn modelId="{85DFCD5F-901C-429D-B270-5CB13E60091C}" type="presParOf" srcId="{D96D72EF-CF68-4C9A-927A-321BCBDFBD83}" destId="{F6FC513D-EEB7-41F0-B030-1A5C88F37E79}" srcOrd="1" destOrd="0" presId="urn:microsoft.com/office/officeart/2005/8/layout/hierarchy1"/>
    <dgm:cxn modelId="{801BF965-413F-4078-950F-CF2799E40877}" type="presParOf" srcId="{98A61BCE-FA5C-4B1B-B000-80675FA11CE7}" destId="{E2553C4D-83ED-4D0C-8C16-020E951635FB}" srcOrd="1" destOrd="0" presId="urn:microsoft.com/office/officeart/2005/8/layout/hierarchy1"/>
    <dgm:cxn modelId="{C435CBEC-B6D2-4CCC-8935-C36F538A864E}" type="presParOf" srcId="{EFBCF0B1-55D5-4D16-A7AF-45995FFC5286}" destId="{F274F3FE-2828-46D9-8CBB-35C3A4F18635}" srcOrd="2" destOrd="0" presId="urn:microsoft.com/office/officeart/2005/8/layout/hierarchy1"/>
    <dgm:cxn modelId="{BF361FA4-8A0F-4012-B234-F00DD80E641C}" type="presParOf" srcId="{EFBCF0B1-55D5-4D16-A7AF-45995FFC5286}" destId="{DB1F2CA5-4E07-4AA2-90CE-05D3B6F77905}" srcOrd="3" destOrd="0" presId="urn:microsoft.com/office/officeart/2005/8/layout/hierarchy1"/>
    <dgm:cxn modelId="{845EC53B-A693-44F1-A77D-5696A3DC64EB}" type="presParOf" srcId="{DB1F2CA5-4E07-4AA2-90CE-05D3B6F77905}" destId="{D879072C-1CAF-4259-A6ED-98866D1A86E0}" srcOrd="0" destOrd="0" presId="urn:microsoft.com/office/officeart/2005/8/layout/hierarchy1"/>
    <dgm:cxn modelId="{9462B438-5E2C-4DC3-8B7C-D27CF6081606}" type="presParOf" srcId="{D879072C-1CAF-4259-A6ED-98866D1A86E0}" destId="{4AB460EB-25A8-43FE-8481-1A847E1D7525}" srcOrd="0" destOrd="0" presId="urn:microsoft.com/office/officeart/2005/8/layout/hierarchy1"/>
    <dgm:cxn modelId="{5F6E27C1-B4F8-479E-A9A8-54E33246D2A3}" type="presParOf" srcId="{D879072C-1CAF-4259-A6ED-98866D1A86E0}" destId="{3C84CC02-13EF-4B75-AF38-B95DE21919D9}" srcOrd="1" destOrd="0" presId="urn:microsoft.com/office/officeart/2005/8/layout/hierarchy1"/>
    <dgm:cxn modelId="{78EB7C0D-A5DC-4CD9-9B81-A1CF95808685}" type="presParOf" srcId="{DB1F2CA5-4E07-4AA2-90CE-05D3B6F77905}" destId="{AEFB99C5-B875-4CCB-B6EC-EC7B64F790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3FC03-7C21-456A-B3B7-1FBA9C72ADB9}">
      <dsp:nvSpPr>
        <dsp:cNvPr id="0" name=""/>
        <dsp:cNvSpPr/>
      </dsp:nvSpPr>
      <dsp:spPr>
        <a:xfrm>
          <a:off x="3158836" y="596"/>
          <a:ext cx="4738254" cy="232559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en-US" sz="2400" b="1" i="0" kern="120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400" b="1" i="0" kern="1200" dirty="0">
              <a:latin typeface="+mn-lt"/>
            </a:rPr>
            <a:t>Paling lama: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id-ID" sz="2400" b="1" i="0" kern="1200" dirty="0">
              <a:latin typeface="+mn-lt"/>
            </a:rPr>
            <a:t>2 hari, pada </a:t>
          </a:r>
          <a:r>
            <a:rPr lang="en-ID" sz="2400" b="1" i="0" kern="1200" dirty="0" err="1">
              <a:latin typeface="+mn-lt"/>
            </a:rPr>
            <a:t>suhu</a:t>
          </a:r>
          <a:r>
            <a:rPr lang="en-ID" sz="2400" b="1" i="0" kern="1200" dirty="0">
              <a:latin typeface="+mn-lt"/>
            </a:rPr>
            <a:t> &gt;</a:t>
          </a:r>
          <a:r>
            <a:rPr lang="id-ID" sz="2400" b="1" i="0" kern="1200" dirty="0">
              <a:latin typeface="+mn-lt"/>
            </a:rPr>
            <a:t> 0</a:t>
          </a:r>
          <a:r>
            <a:rPr lang="id-ID" sz="2400" b="1" i="0" kern="1200" baseline="30000" dirty="0">
              <a:latin typeface="+mn-lt"/>
            </a:rPr>
            <a:t>o</a:t>
          </a:r>
          <a:r>
            <a:rPr lang="id-ID" sz="2400" b="1" i="0" kern="1200" dirty="0">
              <a:latin typeface="+mn-lt"/>
            </a:rPr>
            <a:t>C </a:t>
          </a:r>
          <a:endParaRPr lang="en-US" sz="2400" b="1" i="0" kern="120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id-ID" sz="2400" b="1" i="0" kern="1200" dirty="0">
              <a:latin typeface="+mn-lt"/>
            </a:rPr>
            <a:t>90 hari, pada </a:t>
          </a:r>
          <a:r>
            <a:rPr lang="en-ID" sz="2400" b="1" i="0" kern="1200" dirty="0" err="1">
              <a:latin typeface="+mn-lt"/>
            </a:rPr>
            <a:t>suhu</a:t>
          </a:r>
          <a:r>
            <a:rPr lang="en-ID" sz="2400" b="1" i="0" kern="1200" dirty="0">
              <a:latin typeface="+mn-lt"/>
            </a:rPr>
            <a:t> </a:t>
          </a:r>
          <a:r>
            <a:rPr lang="en-ID" sz="2400" b="1" i="0" u="sng" kern="1200" dirty="0">
              <a:latin typeface="+mn-lt"/>
            </a:rPr>
            <a:t>&lt;</a:t>
          </a:r>
          <a:r>
            <a:rPr lang="id-ID" sz="2400" b="1" i="0" kern="1200" dirty="0">
              <a:latin typeface="+mn-lt"/>
            </a:rPr>
            <a:t> 0oC </a:t>
          </a:r>
          <a:endParaRPr lang="en-US" sz="2400" b="1" i="0" kern="1200" dirty="0">
            <a:latin typeface="+mn-lt"/>
          </a:endParaRPr>
        </a:p>
      </dsp:txBody>
      <dsp:txXfrm>
        <a:off x="3158836" y="291295"/>
        <a:ext cx="3866157" cy="1744194"/>
      </dsp:txXfrm>
    </dsp:sp>
    <dsp:sp modelId="{6B14A352-C3DA-45EF-9FFB-938A7B51E763}">
      <dsp:nvSpPr>
        <dsp:cNvPr id="0" name=""/>
        <dsp:cNvSpPr/>
      </dsp:nvSpPr>
      <dsp:spPr>
        <a:xfrm>
          <a:off x="0" y="596"/>
          <a:ext cx="3158836" cy="23255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0" i="0" kern="1200" dirty="0" err="1">
              <a:latin typeface="+mn-lt"/>
            </a:rPr>
            <a:t>Patologis</a:t>
          </a:r>
          <a:endParaRPr lang="en-US" sz="2400" b="0" i="0" kern="1200" dirty="0">
            <a:latin typeface="+mn-lt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0" i="0" kern="1200" dirty="0" err="1">
              <a:latin typeface="+mn-lt"/>
            </a:rPr>
            <a:t>Infeksius</a:t>
          </a:r>
          <a:endParaRPr lang="en-US" sz="2400" b="0" i="0" kern="1200" dirty="0">
            <a:latin typeface="+mn-lt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0" i="0" kern="1200" dirty="0" err="1">
              <a:latin typeface="+mn-lt"/>
            </a:rPr>
            <a:t>Tajam</a:t>
          </a:r>
          <a:endParaRPr lang="en-US" sz="2400" b="0" i="0" kern="1200" dirty="0">
            <a:latin typeface="+mn-lt"/>
          </a:endParaRPr>
        </a:p>
      </dsp:txBody>
      <dsp:txXfrm>
        <a:off x="113526" y="114122"/>
        <a:ext cx="2931784" cy="2098540"/>
      </dsp:txXfrm>
    </dsp:sp>
    <dsp:sp modelId="{6A1D91C0-285B-4AEE-AC99-BD589C33366E}">
      <dsp:nvSpPr>
        <dsp:cNvPr id="0" name=""/>
        <dsp:cNvSpPr/>
      </dsp:nvSpPr>
      <dsp:spPr>
        <a:xfrm>
          <a:off x="3158836" y="2559344"/>
          <a:ext cx="4738254" cy="232559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ID" sz="2400" b="1" i="0" kern="1200" dirty="0">
              <a:latin typeface="+mn-lt"/>
            </a:rPr>
            <a:t>Paling lama:</a:t>
          </a:r>
          <a:endParaRPr lang="en-US" sz="2400" b="1" i="0" kern="120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id-ID" sz="2400" b="1" i="0" kern="1200" dirty="0">
              <a:latin typeface="+mn-lt"/>
            </a:rPr>
            <a:t>90 hari, yang dihasilkan </a:t>
          </a:r>
          <a:r>
            <a:rPr lang="en-ID" sz="2400" b="1" i="0" u="sng" kern="1200" dirty="0">
              <a:latin typeface="+mn-lt"/>
            </a:rPr>
            <a:t>&gt;</a:t>
          </a:r>
          <a:r>
            <a:rPr lang="en-ID" sz="2400" b="1" i="0" kern="1200" dirty="0">
              <a:latin typeface="+mn-lt"/>
            </a:rPr>
            <a:t> </a:t>
          </a:r>
          <a:r>
            <a:rPr lang="id-ID" sz="2400" b="1" i="0" kern="1200" dirty="0">
              <a:latin typeface="+mn-lt"/>
            </a:rPr>
            <a:t>50 kg per hari atau lebih; </a:t>
          </a:r>
          <a:endParaRPr lang="en-US" sz="2400" b="1" i="0" kern="120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id-ID" sz="2400" b="1" i="0" kern="1200" dirty="0">
              <a:latin typeface="+mn-lt"/>
            </a:rPr>
            <a:t>180 hari, yang dihasilkan </a:t>
          </a:r>
          <a:r>
            <a:rPr lang="en-ID" sz="2400" b="1" i="0" kern="1200" dirty="0">
              <a:latin typeface="+mn-lt"/>
            </a:rPr>
            <a:t>&lt;</a:t>
          </a:r>
          <a:r>
            <a:rPr lang="id-ID" sz="2400" b="1" i="0" kern="1200" dirty="0">
              <a:latin typeface="+mn-lt"/>
            </a:rPr>
            <a:t> 50 kg per hari</a:t>
          </a:r>
          <a:endParaRPr lang="en-US" sz="2400" b="1" i="0" kern="1200" dirty="0">
            <a:latin typeface="+mn-lt"/>
          </a:endParaRPr>
        </a:p>
      </dsp:txBody>
      <dsp:txXfrm>
        <a:off x="3158836" y="2850043"/>
        <a:ext cx="3866157" cy="1744194"/>
      </dsp:txXfrm>
    </dsp:sp>
    <dsp:sp modelId="{3507ACCE-2BAC-4FDF-BC78-F064531290FA}">
      <dsp:nvSpPr>
        <dsp:cNvPr id="0" name=""/>
        <dsp:cNvSpPr/>
      </dsp:nvSpPr>
      <dsp:spPr>
        <a:xfrm>
          <a:off x="0" y="2558748"/>
          <a:ext cx="3158836" cy="23255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0" i="0" kern="1200" dirty="0">
              <a:latin typeface="+mn-lt"/>
            </a:rPr>
            <a:t>Kimia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0" i="0" kern="1200" dirty="0" err="1">
              <a:latin typeface="+mn-lt"/>
            </a:rPr>
            <a:t>Farmasi</a:t>
          </a:r>
          <a:endParaRPr lang="en-US" sz="2400" b="0" i="0" kern="1200" dirty="0">
            <a:latin typeface="+mn-lt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0" i="0" kern="1200" dirty="0" err="1">
              <a:latin typeface="+mn-lt"/>
            </a:rPr>
            <a:t>Sitotoksik</a:t>
          </a:r>
          <a:endParaRPr lang="en-US" sz="2400" b="0" i="0" kern="1200" dirty="0">
            <a:latin typeface="+mn-lt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0" i="0" kern="1200" dirty="0" err="1">
              <a:latin typeface="+mn-lt"/>
            </a:rPr>
            <a:t>Tabung</a:t>
          </a:r>
          <a:r>
            <a:rPr lang="en-US" sz="2400" b="0" i="0" kern="1200" dirty="0">
              <a:latin typeface="+mn-lt"/>
            </a:rPr>
            <a:t> </a:t>
          </a:r>
          <a:r>
            <a:rPr lang="en-US" sz="2400" b="0" i="0" kern="1200" dirty="0" err="1">
              <a:latin typeface="+mn-lt"/>
            </a:rPr>
            <a:t>bertekanan</a:t>
          </a:r>
          <a:endParaRPr lang="en-US" sz="2400" b="0" i="0" kern="1200" dirty="0">
            <a:latin typeface="+mn-lt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0" i="0" kern="1200" dirty="0" err="1">
              <a:latin typeface="+mn-lt"/>
            </a:rPr>
            <a:t>Logam</a:t>
          </a:r>
          <a:r>
            <a:rPr lang="en-US" sz="2400" b="0" i="0" kern="1200" dirty="0">
              <a:latin typeface="+mn-lt"/>
            </a:rPr>
            <a:t> </a:t>
          </a:r>
          <a:r>
            <a:rPr lang="en-US" sz="2400" b="0" i="0" kern="1200" dirty="0" err="1">
              <a:latin typeface="+mn-lt"/>
            </a:rPr>
            <a:t>berat</a:t>
          </a:r>
          <a:endParaRPr lang="en-US" sz="2400" b="0" i="0" kern="1200" dirty="0">
            <a:latin typeface="+mn-lt"/>
          </a:endParaRPr>
        </a:p>
      </dsp:txBody>
      <dsp:txXfrm>
        <a:off x="113526" y="2672274"/>
        <a:ext cx="2931784" cy="2098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4F3FE-2828-46D9-8CBB-35C3A4F18635}">
      <dsp:nvSpPr>
        <dsp:cNvPr id="0" name=""/>
        <dsp:cNvSpPr/>
      </dsp:nvSpPr>
      <dsp:spPr>
        <a:xfrm>
          <a:off x="6806965" y="3215933"/>
          <a:ext cx="1169486" cy="556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285"/>
              </a:lnTo>
              <a:lnTo>
                <a:pt x="1169486" y="379285"/>
              </a:lnTo>
              <a:lnTo>
                <a:pt x="1169486" y="5565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A7D1A-83A3-4F28-A576-03C65D6110BC}">
      <dsp:nvSpPr>
        <dsp:cNvPr id="0" name=""/>
        <dsp:cNvSpPr/>
      </dsp:nvSpPr>
      <dsp:spPr>
        <a:xfrm>
          <a:off x="5637479" y="3215933"/>
          <a:ext cx="1169486" cy="556569"/>
        </a:xfrm>
        <a:custGeom>
          <a:avLst/>
          <a:gdLst/>
          <a:ahLst/>
          <a:cxnLst/>
          <a:rect l="0" t="0" r="0" b="0"/>
          <a:pathLst>
            <a:path>
              <a:moveTo>
                <a:pt x="1169486" y="0"/>
              </a:moveTo>
              <a:lnTo>
                <a:pt x="1169486" y="379285"/>
              </a:lnTo>
              <a:lnTo>
                <a:pt x="0" y="379285"/>
              </a:lnTo>
              <a:lnTo>
                <a:pt x="0" y="5565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EF8F5-FEA1-4E75-BCA1-06F5C8CF42B7}">
      <dsp:nvSpPr>
        <dsp:cNvPr id="0" name=""/>
        <dsp:cNvSpPr/>
      </dsp:nvSpPr>
      <dsp:spPr>
        <a:xfrm>
          <a:off x="4467992" y="1444161"/>
          <a:ext cx="2338973" cy="556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285"/>
              </a:lnTo>
              <a:lnTo>
                <a:pt x="2338973" y="379285"/>
              </a:lnTo>
              <a:lnTo>
                <a:pt x="2338973" y="5565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DD699-2462-499F-8B2E-E3D43132FB04}">
      <dsp:nvSpPr>
        <dsp:cNvPr id="0" name=""/>
        <dsp:cNvSpPr/>
      </dsp:nvSpPr>
      <dsp:spPr>
        <a:xfrm>
          <a:off x="2129019" y="3215933"/>
          <a:ext cx="1169486" cy="556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285"/>
              </a:lnTo>
              <a:lnTo>
                <a:pt x="1169486" y="379285"/>
              </a:lnTo>
              <a:lnTo>
                <a:pt x="1169486" y="5565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8A258-DD8D-4BF7-B744-8E75D81D1085}">
      <dsp:nvSpPr>
        <dsp:cNvPr id="0" name=""/>
        <dsp:cNvSpPr/>
      </dsp:nvSpPr>
      <dsp:spPr>
        <a:xfrm>
          <a:off x="959532" y="3215933"/>
          <a:ext cx="1169486" cy="556569"/>
        </a:xfrm>
        <a:custGeom>
          <a:avLst/>
          <a:gdLst/>
          <a:ahLst/>
          <a:cxnLst/>
          <a:rect l="0" t="0" r="0" b="0"/>
          <a:pathLst>
            <a:path>
              <a:moveTo>
                <a:pt x="1169486" y="0"/>
              </a:moveTo>
              <a:lnTo>
                <a:pt x="1169486" y="379285"/>
              </a:lnTo>
              <a:lnTo>
                <a:pt x="0" y="379285"/>
              </a:lnTo>
              <a:lnTo>
                <a:pt x="0" y="5565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DA596-F471-454C-A3DF-05CBE5844E60}">
      <dsp:nvSpPr>
        <dsp:cNvPr id="0" name=""/>
        <dsp:cNvSpPr/>
      </dsp:nvSpPr>
      <dsp:spPr>
        <a:xfrm>
          <a:off x="2129019" y="1444161"/>
          <a:ext cx="2338973" cy="556569"/>
        </a:xfrm>
        <a:custGeom>
          <a:avLst/>
          <a:gdLst/>
          <a:ahLst/>
          <a:cxnLst/>
          <a:rect l="0" t="0" r="0" b="0"/>
          <a:pathLst>
            <a:path>
              <a:moveTo>
                <a:pt x="2338973" y="0"/>
              </a:moveTo>
              <a:lnTo>
                <a:pt x="2338973" y="379285"/>
              </a:lnTo>
              <a:lnTo>
                <a:pt x="0" y="379285"/>
              </a:lnTo>
              <a:lnTo>
                <a:pt x="0" y="5565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C8E49-E201-4767-9CB6-135BF5AA3452}">
      <dsp:nvSpPr>
        <dsp:cNvPr id="0" name=""/>
        <dsp:cNvSpPr/>
      </dsp:nvSpPr>
      <dsp:spPr>
        <a:xfrm>
          <a:off x="3511139" y="228958"/>
          <a:ext cx="1913705" cy="1215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1B5866-A965-46CA-AEEA-9BD7416C84EA}">
      <dsp:nvSpPr>
        <dsp:cNvPr id="0" name=""/>
        <dsp:cNvSpPr/>
      </dsp:nvSpPr>
      <dsp:spPr>
        <a:xfrm>
          <a:off x="3723773" y="430961"/>
          <a:ext cx="1913705" cy="1215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 err="1">
              <a:latin typeface="Arial Narrow" panose="020B0606020202030204" pitchFamily="34" charset="0"/>
            </a:rPr>
            <a:t>Teknologi</a:t>
          </a:r>
          <a:r>
            <a:rPr lang="en-ID" sz="2400" b="1" kern="1200" dirty="0">
              <a:latin typeface="Arial Narrow" panose="020B0606020202030204" pitchFamily="34" charset="0"/>
            </a:rPr>
            <a:t> </a:t>
          </a:r>
          <a:r>
            <a:rPr lang="en-ID" sz="2400" b="1" kern="1200" dirty="0" err="1">
              <a:latin typeface="Arial Narrow" panose="020B0606020202030204" pitchFamily="34" charset="0"/>
            </a:rPr>
            <a:t>Pengolahan</a:t>
          </a:r>
          <a:endParaRPr lang="en-ID" sz="2400" b="1" kern="1200" dirty="0">
            <a:latin typeface="Arial Narrow" panose="020B0606020202030204" pitchFamily="34" charset="0"/>
          </a:endParaRPr>
        </a:p>
      </dsp:txBody>
      <dsp:txXfrm>
        <a:off x="3759365" y="466553"/>
        <a:ext cx="1842521" cy="1144018"/>
      </dsp:txXfrm>
    </dsp:sp>
    <dsp:sp modelId="{73739FAF-4A94-49D8-92CA-6F3D3C6E4E58}">
      <dsp:nvSpPr>
        <dsp:cNvPr id="0" name=""/>
        <dsp:cNvSpPr/>
      </dsp:nvSpPr>
      <dsp:spPr>
        <a:xfrm>
          <a:off x="1172166" y="2000730"/>
          <a:ext cx="1913705" cy="1215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2BC05E-0003-438E-9F1D-F989878BD204}">
      <dsp:nvSpPr>
        <dsp:cNvPr id="0" name=""/>
        <dsp:cNvSpPr/>
      </dsp:nvSpPr>
      <dsp:spPr>
        <a:xfrm>
          <a:off x="1384800" y="2202733"/>
          <a:ext cx="1913705" cy="1215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 err="1">
              <a:latin typeface="Arial Narrow" panose="020B0606020202030204" pitchFamily="34" charset="0"/>
            </a:rPr>
            <a:t>Termal</a:t>
          </a:r>
          <a:endParaRPr lang="en-ID" sz="2400" b="1" kern="1200" dirty="0">
            <a:latin typeface="Arial Narrow" panose="020B0606020202030204" pitchFamily="34" charset="0"/>
          </a:endParaRPr>
        </a:p>
      </dsp:txBody>
      <dsp:txXfrm>
        <a:off x="1420392" y="2238325"/>
        <a:ext cx="1842521" cy="1144018"/>
      </dsp:txXfrm>
    </dsp:sp>
    <dsp:sp modelId="{B38705A1-5EA8-4720-9D6C-B2992BAD1070}">
      <dsp:nvSpPr>
        <dsp:cNvPr id="0" name=""/>
        <dsp:cNvSpPr/>
      </dsp:nvSpPr>
      <dsp:spPr>
        <a:xfrm>
          <a:off x="2680" y="3772503"/>
          <a:ext cx="1913705" cy="1215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AD01F2-242E-4E7A-9657-C94A0EF0C817}">
      <dsp:nvSpPr>
        <dsp:cNvPr id="0" name=""/>
        <dsp:cNvSpPr/>
      </dsp:nvSpPr>
      <dsp:spPr>
        <a:xfrm>
          <a:off x="215314" y="3974505"/>
          <a:ext cx="1913705" cy="1215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 err="1">
              <a:latin typeface="Arial Narrow" panose="020B0606020202030204" pitchFamily="34" charset="0"/>
            </a:rPr>
            <a:t>Insinerasi</a:t>
          </a:r>
          <a:endParaRPr lang="en-ID" sz="2400" b="1" kern="1200" dirty="0">
            <a:latin typeface="Arial Narrow" panose="020B0606020202030204" pitchFamily="34" charset="0"/>
          </a:endParaRPr>
        </a:p>
      </dsp:txBody>
      <dsp:txXfrm>
        <a:off x="250906" y="4010097"/>
        <a:ext cx="1842521" cy="1144018"/>
      </dsp:txXfrm>
    </dsp:sp>
    <dsp:sp modelId="{4E6BF0F5-7D1C-4AA5-A86B-4D1F3A5D47F6}">
      <dsp:nvSpPr>
        <dsp:cNvPr id="0" name=""/>
        <dsp:cNvSpPr/>
      </dsp:nvSpPr>
      <dsp:spPr>
        <a:xfrm>
          <a:off x="2341653" y="3772503"/>
          <a:ext cx="1913705" cy="1215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13FC9E-234E-4466-AA9A-F0275247A77E}">
      <dsp:nvSpPr>
        <dsp:cNvPr id="0" name=""/>
        <dsp:cNvSpPr/>
      </dsp:nvSpPr>
      <dsp:spPr>
        <a:xfrm>
          <a:off x="2554287" y="3974505"/>
          <a:ext cx="1913705" cy="1215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>
              <a:latin typeface="Arial Narrow" panose="020B0606020202030204" pitchFamily="34" charset="0"/>
            </a:rPr>
            <a:t>Non </a:t>
          </a:r>
          <a:r>
            <a:rPr lang="en-ID" sz="2400" b="1" kern="1200" dirty="0" err="1">
              <a:latin typeface="Arial Narrow" panose="020B0606020202030204" pitchFamily="34" charset="0"/>
            </a:rPr>
            <a:t>Insinerasi</a:t>
          </a:r>
          <a:endParaRPr lang="en-ID" sz="2400" b="1" kern="1200" dirty="0">
            <a:latin typeface="Arial Narrow" panose="020B0606020202030204" pitchFamily="34" charset="0"/>
          </a:endParaRPr>
        </a:p>
      </dsp:txBody>
      <dsp:txXfrm>
        <a:off x="2589879" y="4010097"/>
        <a:ext cx="1842521" cy="1144018"/>
      </dsp:txXfrm>
    </dsp:sp>
    <dsp:sp modelId="{A6DD4D39-0EF6-4B79-AEA7-9BE7BB9FCEB6}">
      <dsp:nvSpPr>
        <dsp:cNvPr id="0" name=""/>
        <dsp:cNvSpPr/>
      </dsp:nvSpPr>
      <dsp:spPr>
        <a:xfrm>
          <a:off x="5850113" y="2000730"/>
          <a:ext cx="1913705" cy="1215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C8E1CC-F9B1-46F1-BFE8-A26DBB2D0712}">
      <dsp:nvSpPr>
        <dsp:cNvPr id="0" name=""/>
        <dsp:cNvSpPr/>
      </dsp:nvSpPr>
      <dsp:spPr>
        <a:xfrm>
          <a:off x="6062746" y="2202733"/>
          <a:ext cx="1913705" cy="1215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>
              <a:latin typeface="Arial Narrow" panose="020B0606020202030204" pitchFamily="34" charset="0"/>
            </a:rPr>
            <a:t>Non </a:t>
          </a:r>
          <a:r>
            <a:rPr lang="en-ID" sz="2400" b="1" kern="1200" dirty="0" err="1">
              <a:latin typeface="Arial Narrow" panose="020B0606020202030204" pitchFamily="34" charset="0"/>
            </a:rPr>
            <a:t>Termal</a:t>
          </a:r>
          <a:endParaRPr lang="en-ID" sz="2400" b="1" kern="1200" dirty="0">
            <a:latin typeface="Arial Narrow" panose="020B0606020202030204" pitchFamily="34" charset="0"/>
          </a:endParaRPr>
        </a:p>
      </dsp:txBody>
      <dsp:txXfrm>
        <a:off x="6098338" y="2238325"/>
        <a:ext cx="1842521" cy="1144018"/>
      </dsp:txXfrm>
    </dsp:sp>
    <dsp:sp modelId="{1F23A7AD-FAD0-4F5D-924D-E3AF66179127}">
      <dsp:nvSpPr>
        <dsp:cNvPr id="0" name=""/>
        <dsp:cNvSpPr/>
      </dsp:nvSpPr>
      <dsp:spPr>
        <a:xfrm>
          <a:off x="4680626" y="3772503"/>
          <a:ext cx="1913705" cy="1215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FC513D-EEB7-41F0-B030-1A5C88F37E79}">
      <dsp:nvSpPr>
        <dsp:cNvPr id="0" name=""/>
        <dsp:cNvSpPr/>
      </dsp:nvSpPr>
      <dsp:spPr>
        <a:xfrm>
          <a:off x="4893260" y="3974505"/>
          <a:ext cx="1913705" cy="1215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 err="1">
              <a:latin typeface="Arial Narrow" panose="020B0606020202030204" pitchFamily="34" charset="0"/>
            </a:rPr>
            <a:t>Disinfeksi</a:t>
          </a:r>
          <a:r>
            <a:rPr lang="en-ID" sz="2400" b="1" kern="1200" dirty="0">
              <a:latin typeface="Arial Narrow" panose="020B0606020202030204" pitchFamily="34" charset="0"/>
            </a:rPr>
            <a:t> Kimia</a:t>
          </a:r>
        </a:p>
      </dsp:txBody>
      <dsp:txXfrm>
        <a:off x="4928852" y="4010097"/>
        <a:ext cx="1842521" cy="1144018"/>
      </dsp:txXfrm>
    </dsp:sp>
    <dsp:sp modelId="{4AB460EB-25A8-43FE-8481-1A847E1D7525}">
      <dsp:nvSpPr>
        <dsp:cNvPr id="0" name=""/>
        <dsp:cNvSpPr/>
      </dsp:nvSpPr>
      <dsp:spPr>
        <a:xfrm>
          <a:off x="7019599" y="3772503"/>
          <a:ext cx="1913705" cy="1215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84CC02-13EF-4B75-AF38-B95DE21919D9}">
      <dsp:nvSpPr>
        <dsp:cNvPr id="0" name=""/>
        <dsp:cNvSpPr/>
      </dsp:nvSpPr>
      <dsp:spPr>
        <a:xfrm>
          <a:off x="7232233" y="3974505"/>
          <a:ext cx="1913705" cy="1215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 err="1">
              <a:latin typeface="Arial Narrow" panose="020B0606020202030204" pitchFamily="34" charset="0"/>
            </a:rPr>
            <a:t>Solidifikasi</a:t>
          </a:r>
          <a:r>
            <a:rPr lang="en-ID" sz="2400" b="1" kern="1200" dirty="0">
              <a:latin typeface="Arial Narrow" panose="020B0606020202030204" pitchFamily="34" charset="0"/>
            </a:rPr>
            <a:t>/ </a:t>
          </a:r>
          <a:r>
            <a:rPr lang="en-ID" sz="2400" b="1" kern="1200" dirty="0" err="1">
              <a:latin typeface="Arial Narrow" panose="020B0606020202030204" pitchFamily="34" charset="0"/>
            </a:rPr>
            <a:t>Stabilisasi</a:t>
          </a:r>
          <a:endParaRPr lang="en-ID" sz="2400" b="1" kern="1200" dirty="0">
            <a:latin typeface="Arial Narrow" panose="020B0606020202030204" pitchFamily="34" charset="0"/>
          </a:endParaRPr>
        </a:p>
      </dsp:txBody>
      <dsp:txXfrm>
        <a:off x="7267825" y="4010097"/>
        <a:ext cx="1842521" cy="1144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E95A2-0EC4-4BE0-AE5C-535DF9F813AB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97497-C369-45AE-A3C2-B41BE6F1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2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8FC023-5D84-4D86-9DDF-16F55F10A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15E079C-B883-410D-B669-3F0CD49D1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8E4838-1716-4411-B743-42BA51193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46A1-2C07-423C-847B-45AA31B9E538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3D4E3-1ECA-4B2F-8018-958A50FED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AAF2D1-BEF8-475C-B299-A174EA6F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9CD5-EBA3-4AF9-85EC-191491E0E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6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F4750F-2E8E-4CE3-B370-E7312588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7465F6-0DE1-4ABF-A501-998A0E171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8B9571-09B7-45E7-9EE5-ABD4CB726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46A1-2C07-423C-847B-45AA31B9E538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54D4CE-E93D-4D9F-B2AB-C4FF001F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A54F7F-9831-4E21-B58F-D7EB6CD1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9CD5-EBA3-4AF9-85EC-191491E0E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4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B1A7404-BE03-4066-B982-58CB42B10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14DE73E-7C2B-48B6-ABC5-2F3D1AA38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BC0D0C-A068-4BF5-ACAB-D51E1496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46A1-2C07-423C-847B-45AA31B9E538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822321-A6FB-4249-9B85-7D3BE403C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BF6103-25E1-4D3E-BF9F-8843EC58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9CD5-EBA3-4AF9-85EC-191491E0E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1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922548-E6E9-4E03-89CD-CABEC822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96AC40-3CA7-4BCF-BF2E-2D54ED459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87A078-E621-412C-B102-89D2949E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46A1-2C07-423C-847B-45AA31B9E538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064919-9372-48D7-87F7-2AFE048C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4061A6-1B21-451C-8B21-B8D5129D8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9CD5-EBA3-4AF9-85EC-191491E0E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0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0998B5-1AAF-4176-A96A-0EB3B140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71E7E1-F9E0-440F-97DB-415933904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94BCF2-1C95-4290-AF01-2BC5C858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46A1-2C07-423C-847B-45AA31B9E538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659AA0-00B5-40A7-8C17-7F71611B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0C4C19-724F-4209-9EE8-834437DA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9CD5-EBA3-4AF9-85EC-191491E0E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3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0E612C-B126-4673-B9C4-34523A47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F13B5F-8D34-45D0-B58C-E7CCBB51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A561143-172C-4FDE-8962-2213E5035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5323A0-E14C-4582-9086-0437F776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46A1-2C07-423C-847B-45AA31B9E538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C751ECC-0068-41D4-A146-E86357C9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B320AB8-8E71-42E9-92B6-A082679C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9CD5-EBA3-4AF9-85EC-191491E0E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0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223CEF-BD26-49A8-9B3B-AF120218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0C59CC-0FF7-4CA7-97B0-6939E9DF9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213956B-625C-4B46-B119-EBF8CE3AF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158550D-CA4B-467D-8FA6-A639B9779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8D047A7-1078-4BCD-A11D-D549B2B9F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55BEBD9-F0E6-4D80-AD9C-7E0B093B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46A1-2C07-423C-847B-45AA31B9E538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A503719-0BEF-42F4-90D3-6BE7DE04E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A760D97-C871-4289-85E0-5840CEF8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9CD5-EBA3-4AF9-85EC-191491E0E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8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4A3255-B7FA-48A1-8A58-D92B96C4A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9F1725-08FD-472E-B8C5-268A2D82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46A1-2C07-423C-847B-45AA31B9E538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EDD1EE-3EFA-4A69-BFAC-0225C56A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E600DD7-A10D-4C86-8E23-ABAA1E7F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9CD5-EBA3-4AF9-85EC-191491E0E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9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D234B96-3E3E-452C-A5F4-C45661E3B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46A1-2C07-423C-847B-45AA31B9E538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DECB994-48C2-482F-B46F-E13AC1E0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0C86DA6-2DC2-485A-A0DB-FDB107C8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9CD5-EBA3-4AF9-85EC-191491E0E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8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D163E6-6207-4D30-9035-B0398E7D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A934FF-9F0B-419F-8514-89B3F4CDE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FE28B72-7F7A-4D5D-8490-556F5454D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DA00EC-FACE-4E2A-A7E5-D5DE2C1F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46A1-2C07-423C-847B-45AA31B9E538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D428A9-FFE5-4DDB-9D15-DAA3769A1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7857C2-FDB9-44A9-8600-EBBE37B0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9CD5-EBA3-4AF9-85EC-191491E0E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7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7E022B-F500-434D-A1CA-C3CED8199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946EC47-1A0C-477D-8557-93DCE1B0F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F41B86-A756-407B-886D-435836C4E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C74CA4E-CD97-49D1-AC10-D6C95F2A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46A1-2C07-423C-847B-45AA31B9E538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1F6AE1-84F7-4343-BA32-21C1F028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7CD4DFC-2875-4BC0-970E-D3469639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9CD5-EBA3-4AF9-85EC-191491E0E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5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084D149-08C0-47CB-8A2F-80D47A0E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7DA3F7-FB94-47A7-B462-75D4C0089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1C9D23-6606-45D7-A065-5C5D67C84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246A1-2C07-423C-847B-45AA31B9E538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5B74D5-073E-481C-8E24-78ED6FF46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85B1B8-8AD5-457C-A16F-59A58BE6D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D9CD5-EBA3-4AF9-85EC-191491E0E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freepptbackgrounds.net/wp-content/uploads/2014/06/Beer-Glasses-Print-Theme.jpg">
            <a:extLst>
              <a:ext uri="{FF2B5EF4-FFF2-40B4-BE49-F238E27FC236}">
                <a16:creationId xmlns="" xmlns:a16="http://schemas.microsoft.com/office/drawing/2014/main" id="{3FF53C2C-3467-4CEC-A7BF-F8F79E60A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49"/>
          <a:stretch/>
        </p:blipFill>
        <p:spPr bwMode="auto">
          <a:xfrm>
            <a:off x="23052" y="2036618"/>
            <a:ext cx="3592984" cy="470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F8F766-71C0-4E23-BCA2-F694BB142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789" y="1724531"/>
            <a:ext cx="9368589" cy="1849599"/>
          </a:xfrm>
        </p:spPr>
        <p:txBody>
          <a:bodyPr>
            <a:noAutofit/>
          </a:bodyPr>
          <a:lstStyle/>
          <a:p>
            <a:pPr algn="r"/>
            <a:r>
              <a:rPr lang="en-I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PENGELOLAAN LIMBAH MEDIS</a:t>
            </a:r>
            <a:br>
              <a:rPr lang="en-I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FASILITAS PELAYANAN KESEHATAN</a:t>
            </a:r>
            <a:br>
              <a:rPr lang="en-I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D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(TERKAIT KASUS COVID-19)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A47624C-9825-4FA4-8A26-EA400A2B8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6083" y="5202741"/>
            <a:ext cx="9144000" cy="108685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Direktorat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Kesehatan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Lingkungan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Ditjen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Kesehatan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Masyarakat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47424FFB-4AA7-4830-B75B-3B15F0874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1" b="24450"/>
          <a:stretch/>
        </p:blipFill>
        <p:spPr bwMode="auto">
          <a:xfrm>
            <a:off x="67912" y="-2669"/>
            <a:ext cx="2687163" cy="113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204CD0FF-6175-4430-AFB7-01D776AEC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025" y="-13049"/>
            <a:ext cx="2074931" cy="10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19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background powerpoint">
            <a:extLst>
              <a:ext uri="{FF2B5EF4-FFF2-40B4-BE49-F238E27FC236}">
                <a16:creationId xmlns="" xmlns:a16="http://schemas.microsoft.com/office/drawing/2014/main" id="{979BBA6F-789E-4F07-B0C9-586B00253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-5368"/>
            <a:ext cx="12178147" cy="686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C0EEEC2-82DA-4A55-A797-0E47FE22F2FB}"/>
              </a:ext>
            </a:extLst>
          </p:cNvPr>
          <p:cNvSpPr txBox="1"/>
          <p:nvPr/>
        </p:nvSpPr>
        <p:spPr>
          <a:xfrm>
            <a:off x="387928" y="243425"/>
            <a:ext cx="5278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TEKNOLOGI</a:t>
            </a:r>
          </a:p>
          <a:p>
            <a:r>
              <a:rPr lang="en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PENGOLAHAN LIMBAH PADAT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066797B4-0FB9-4607-B16F-B2C3965DA493}"/>
              </a:ext>
            </a:extLst>
          </p:cNvPr>
          <p:cNvGraphicFramePr/>
          <p:nvPr/>
        </p:nvGraphicFramePr>
        <p:xfrm>
          <a:off x="2244436" y="404652"/>
          <a:ext cx="91486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2E9B62-3020-4577-86AE-CE94B39758DA}"/>
              </a:ext>
            </a:extLst>
          </p:cNvPr>
          <p:cNvSpPr txBox="1"/>
          <p:nvPr/>
        </p:nvSpPr>
        <p:spPr>
          <a:xfrm>
            <a:off x="4821373" y="5624951"/>
            <a:ext cx="1814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Arial" panose="020B0604020202020204" pitchFamily="34" charset="0"/>
              <a:buChar char="•"/>
            </a:pPr>
            <a:r>
              <a:rPr lang="en-ID" sz="2400" dirty="0">
                <a:latin typeface="Arial Narrow" panose="020B0606020202030204" pitchFamily="34" charset="0"/>
              </a:rPr>
              <a:t>Microwave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en-ID" sz="2400" dirty="0">
                <a:latin typeface="Arial Narrow" panose="020B0606020202030204" pitchFamily="34" charset="0"/>
              </a:rPr>
              <a:t>Autoclave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en-ID" sz="2400" dirty="0" err="1">
                <a:latin typeface="Arial Narrow" panose="020B0606020202030204" pitchFamily="34" charset="0"/>
              </a:rPr>
              <a:t>Hydroclave</a:t>
            </a:r>
            <a:endParaRPr lang="en-ID" sz="2400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80237A3-512F-466A-A67C-BF7E92146C36}"/>
              </a:ext>
            </a:extLst>
          </p:cNvPr>
          <p:cNvSpPr txBox="1"/>
          <p:nvPr/>
        </p:nvSpPr>
        <p:spPr>
          <a:xfrm>
            <a:off x="9522684" y="5638797"/>
            <a:ext cx="181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Arial" panose="020B0604020202020204" pitchFamily="34" charset="0"/>
              <a:buChar char="•"/>
            </a:pPr>
            <a:r>
              <a:rPr lang="en-ID" sz="2400" dirty="0" err="1">
                <a:latin typeface="Arial Narrow" panose="020B0606020202030204" pitchFamily="34" charset="0"/>
              </a:rPr>
              <a:t>Enkapsulasi</a:t>
            </a:r>
            <a:endParaRPr lang="en-ID" sz="2400" dirty="0">
              <a:latin typeface="Arial Narrow" panose="020B0606020202030204" pitchFamily="34" charset="0"/>
            </a:endParaRP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en-ID" sz="2400" dirty="0" err="1">
                <a:latin typeface="Arial Narrow" panose="020B0606020202030204" pitchFamily="34" charset="0"/>
              </a:rPr>
              <a:t>Inertisasi</a:t>
            </a:r>
            <a:endParaRPr lang="en-ID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7949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background powerpoint">
            <a:extLst>
              <a:ext uri="{FF2B5EF4-FFF2-40B4-BE49-F238E27FC236}">
                <a16:creationId xmlns="" xmlns:a16="http://schemas.microsoft.com/office/drawing/2014/main" id="{3E692F10-2844-40EA-BB31-6AAD33C0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-5368"/>
            <a:ext cx="12178147" cy="686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edical Incinerator and waste incinerators">
            <a:extLst>
              <a:ext uri="{FF2B5EF4-FFF2-40B4-BE49-F238E27FC236}">
                <a16:creationId xmlns="" xmlns:a16="http://schemas.microsoft.com/office/drawing/2014/main" id="{E4F96C0D-F40E-464B-ADD8-B5E6E193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79" y="32085"/>
            <a:ext cx="4076641" cy="674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613FE5-EB01-44BB-B88D-A66EA5A3976C}"/>
              </a:ext>
            </a:extLst>
          </p:cNvPr>
          <p:cNvSpPr txBox="1"/>
          <p:nvPr/>
        </p:nvSpPr>
        <p:spPr>
          <a:xfrm>
            <a:off x="6689558" y="359812"/>
            <a:ext cx="4700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INSINERASI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DCE59D-1386-400C-A97F-A6CA296FE700}"/>
              </a:ext>
            </a:extLst>
          </p:cNvPr>
          <p:cNvSpPr/>
          <p:nvPr/>
        </p:nvSpPr>
        <p:spPr>
          <a:xfrm>
            <a:off x="2438399" y="1952626"/>
            <a:ext cx="8951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Proses </a:t>
            </a:r>
            <a:r>
              <a:rPr lang="en-ID" sz="28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oksidasi</a:t>
            </a:r>
            <a:r>
              <a:rPr lang="en-ID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kering</a:t>
            </a:r>
            <a:r>
              <a:rPr lang="en-ID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suhu</a:t>
            </a:r>
            <a:r>
              <a:rPr lang="en-ID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tinggi</a:t>
            </a:r>
            <a:r>
              <a:rPr lang="en-ID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yang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mengurangi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limbah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organik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mudah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terbakar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menjadi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organik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bahan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tidak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mudah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terbakar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melalui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proses </a:t>
            </a:r>
            <a:r>
              <a:rPr lang="en-ID" sz="28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termal</a:t>
            </a:r>
            <a:r>
              <a:rPr lang="en-ID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suhu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tinggi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pada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suhu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dari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sekitar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200</a:t>
            </a:r>
            <a:r>
              <a:rPr lang="en-ID" sz="2800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o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C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sampai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lebih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kurang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1000</a:t>
            </a:r>
            <a:r>
              <a:rPr lang="en-ID" sz="2800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o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C. yang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menimbulkan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kerusakan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kimia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fisika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bahan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organik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melalui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proses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pembakaran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pirolisis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atau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gasifikasi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044184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background powerpoint">
            <a:extLst>
              <a:ext uri="{FF2B5EF4-FFF2-40B4-BE49-F238E27FC236}">
                <a16:creationId xmlns="" xmlns:a16="http://schemas.microsoft.com/office/drawing/2014/main" id="{80409C2D-5B65-4E8C-84E2-5C9BF779E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-5368"/>
            <a:ext cx="12178147" cy="686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D234FC-14F7-42E0-A653-74D967712174}"/>
              </a:ext>
            </a:extLst>
          </p:cNvPr>
          <p:cNvSpPr txBox="1"/>
          <p:nvPr/>
        </p:nvSpPr>
        <p:spPr>
          <a:xfrm>
            <a:off x="978565" y="314676"/>
            <a:ext cx="559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AUTOKLAF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AC0DCA8-2BE5-47BF-9BD9-D8B668CA796A}"/>
              </a:ext>
            </a:extLst>
          </p:cNvPr>
          <p:cNvSpPr/>
          <p:nvPr/>
        </p:nvSpPr>
        <p:spPr>
          <a:xfrm>
            <a:off x="994606" y="1183260"/>
            <a:ext cx="100744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id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eralatan sterilisasi panas basah (menggunakan uap)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bersumber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dari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uap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panasyang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dihasilkan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oleh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api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,</a:t>
            </a:r>
            <a:r>
              <a:rPr lang="id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terutama ditujukan untuk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membunuh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endospora</a:t>
            </a:r>
            <a:r>
              <a:rPr lang="id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, yaitu sel resisten yang diproduksi oleh bakteri, sel ini tahan terhadap pemanasan, kekeringan, dan antibiotik</a:t>
            </a:r>
            <a:endParaRPr lang="en-ID" sz="2800" dirty="0"/>
          </a:p>
        </p:txBody>
      </p:sp>
      <p:pic>
        <p:nvPicPr>
          <p:cNvPr id="4" name="Picture 3" descr="Hasil gambar untuk autoclave gravity displacement">
            <a:extLst>
              <a:ext uri="{FF2B5EF4-FFF2-40B4-BE49-F238E27FC236}">
                <a16:creationId xmlns="" xmlns:a16="http://schemas.microsoft.com/office/drawing/2014/main" id="{3653AC3A-FC29-41C1-8AE5-EEC0D86C055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" t="33485" r="52236" b="18956"/>
          <a:stretch/>
        </p:blipFill>
        <p:spPr bwMode="auto">
          <a:xfrm>
            <a:off x="5197643" y="3429000"/>
            <a:ext cx="5823284" cy="33086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83DD43-8A95-453A-ABED-74F56E510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22" y="3345665"/>
            <a:ext cx="3497180" cy="34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9957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background powerpoint">
            <a:extLst>
              <a:ext uri="{FF2B5EF4-FFF2-40B4-BE49-F238E27FC236}">
                <a16:creationId xmlns="" xmlns:a16="http://schemas.microsoft.com/office/drawing/2014/main" id="{6B95565A-F905-41EB-A85A-927602780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-5368"/>
            <a:ext cx="12178147" cy="686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6D6DFBE-9A81-4359-87F9-4099C050534E}"/>
              </a:ext>
            </a:extLst>
          </p:cNvPr>
          <p:cNvSpPr/>
          <p:nvPr/>
        </p:nvSpPr>
        <p:spPr>
          <a:xfrm>
            <a:off x="529389" y="385009"/>
            <a:ext cx="2716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MICROWAVE</a:t>
            </a:r>
            <a:endParaRPr lang="en-ID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16D6E06-09C8-42FC-BE10-7E4CDB500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83" y="3928130"/>
            <a:ext cx="2966773" cy="26571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EB85313-A5A0-43E4-900E-2203E611FB49}"/>
              </a:ext>
            </a:extLst>
          </p:cNvPr>
          <p:cNvSpPr/>
          <p:nvPr/>
        </p:nvSpPr>
        <p:spPr>
          <a:xfrm>
            <a:off x="1540042" y="1129918"/>
            <a:ext cx="100904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Suatu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proses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berbasis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uap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dimana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pengolahan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terjadi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melalui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kerja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panas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lembab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uap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dihasilkan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oleh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energi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microwave (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gelombang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mikro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). Air yang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terkandung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di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dalam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limbah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secara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cepat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dipanaskan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energi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gelombang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mikro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pada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suatu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frekuensi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sekitar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2.450 MHz dan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panjang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gelombang</a:t>
            </a:r>
            <a:r>
              <a:rPr lang="en-ID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12,24 cm. 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04213647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13EC6BE-4631-4CB4-A0EE-9F5380BAF4B0}"/>
              </a:ext>
            </a:extLst>
          </p:cNvPr>
          <p:cNvSpPr/>
          <p:nvPr/>
        </p:nvSpPr>
        <p:spPr>
          <a:xfrm>
            <a:off x="4684293" y="559205"/>
            <a:ext cx="6737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Proses p</a:t>
            </a:r>
            <a:r>
              <a:rPr lang="id-ID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enghancuran mikroorganisme atau racunnya tapi tidak termasuk spora </a:t>
            </a:r>
            <a:r>
              <a:rPr lang="en-ID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melalui</a:t>
            </a:r>
            <a:r>
              <a:rPr lang="id-ID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pajanan langsung </a:t>
            </a:r>
            <a:r>
              <a:rPr lang="en-ID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dengan</a:t>
            </a:r>
            <a:r>
              <a:rPr lang="id-ID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agen kimia. </a:t>
            </a:r>
            <a:r>
              <a:rPr lang="en-ID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Metode</a:t>
            </a:r>
            <a:r>
              <a:rPr lang="en-ID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ini</a:t>
            </a:r>
            <a:r>
              <a:rPr lang="en-ID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m</a:t>
            </a:r>
            <a:r>
              <a:rPr lang="id-ID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engguna</a:t>
            </a:r>
            <a:r>
              <a:rPr lang="en-ID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k</a:t>
            </a:r>
            <a:r>
              <a:rPr lang="id-ID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an bahan kimia seperti senyawa aldehida, klor, fenolik dan lain sebagainya untuk membunuh atau inaktivasi pathogen pada limbah medis</a:t>
            </a:r>
            <a:endParaRPr lang="en-ID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DCFFABC-6303-4ECC-B93D-A0FBBEC0AFF2}"/>
              </a:ext>
            </a:extLst>
          </p:cNvPr>
          <p:cNvSpPr/>
          <p:nvPr/>
        </p:nvSpPr>
        <p:spPr>
          <a:xfrm>
            <a:off x="568036" y="3241964"/>
            <a:ext cx="52873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D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Faktor-faktor</a:t>
            </a:r>
            <a:r>
              <a:rPr lang="en-ID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mempengaruhi</a:t>
            </a:r>
            <a:r>
              <a:rPr lang="en-ID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disinfeksi</a:t>
            </a:r>
            <a:endParaRPr lang="en-ID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ID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disinfektan</a:t>
            </a:r>
            <a:endParaRPr lang="en-ID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ID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mikroorganisme</a:t>
            </a:r>
            <a:endParaRPr lang="en-ID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ID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Konsentrasi</a:t>
            </a:r>
            <a:r>
              <a:rPr lang="en-ID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disinfektan</a:t>
            </a:r>
            <a:r>
              <a:rPr lang="en-ID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kontak</a:t>
            </a:r>
            <a:endParaRPr lang="en-ID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ID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Derajat</a:t>
            </a:r>
            <a:r>
              <a:rPr lang="en-ID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keasaman</a:t>
            </a:r>
            <a:r>
              <a:rPr lang="en-ID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(pH)</a:t>
            </a:r>
            <a:endParaRPr lang="en-ID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ID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Suhu</a:t>
            </a:r>
            <a:endParaRPr lang="en-ID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ID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Fisika</a:t>
            </a:r>
            <a:r>
              <a:rPr lang="en-ID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kimia</a:t>
            </a:r>
            <a:r>
              <a:rPr lang="en-ID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pada proses</a:t>
            </a:r>
            <a:endParaRPr lang="en-ID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A20646-DC65-4A46-AADF-5BB7815424A5}"/>
              </a:ext>
            </a:extLst>
          </p:cNvPr>
          <p:cNvSpPr txBox="1"/>
          <p:nvPr/>
        </p:nvSpPr>
        <p:spPr>
          <a:xfrm>
            <a:off x="344907" y="495037"/>
            <a:ext cx="401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DISINFEKSI KIMIA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C770D7F5-FD62-4318-A9C3-C7E3B17A1524}"/>
              </a:ext>
            </a:extLst>
          </p:cNvPr>
          <p:cNvSpPr txBox="1">
            <a:spLocks/>
          </p:cNvSpPr>
          <p:nvPr/>
        </p:nvSpPr>
        <p:spPr>
          <a:xfrm>
            <a:off x="6123710" y="3597078"/>
            <a:ext cx="5277855" cy="3025395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d-ID" sz="2400" dirty="0">
                <a:solidFill>
                  <a:schemeClr val="bg1"/>
                </a:solidFill>
              </a:rPr>
              <a:t>Bahan yg digunakan:</a:t>
            </a:r>
          </a:p>
          <a:p>
            <a:pPr marL="449263" lvl="1" indent="-4492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</a:rPr>
              <a:t>Natrium hipoklorit (NaOcl) 3% sd 6%</a:t>
            </a:r>
          </a:p>
          <a:p>
            <a:pPr marL="449263" lvl="1" indent="-4492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</a:rPr>
              <a:t>Asam peroksi-asetat (asam perasetat)</a:t>
            </a:r>
          </a:p>
          <a:p>
            <a:pPr marL="449263" lvl="1" indent="-4492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</a:rPr>
              <a:t>Glutaraldehida</a:t>
            </a:r>
          </a:p>
          <a:p>
            <a:pPr marL="449263" lvl="1" indent="-4492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</a:rPr>
              <a:t>Natrium hidroksida</a:t>
            </a:r>
          </a:p>
          <a:p>
            <a:pPr marL="449263" lvl="1" indent="-4492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</a:rPr>
              <a:t>Gas Ozone</a:t>
            </a:r>
          </a:p>
          <a:p>
            <a:pPr marL="449263" lvl="1" indent="-4492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</a:rPr>
              <a:t>Kalsium oksid</a:t>
            </a:r>
            <a:r>
              <a:rPr lang="en-ID" dirty="0">
                <a:solidFill>
                  <a:schemeClr val="bg1"/>
                </a:solidFill>
              </a:rPr>
              <a:t>a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251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background powerpoint">
            <a:extLst>
              <a:ext uri="{FF2B5EF4-FFF2-40B4-BE49-F238E27FC236}">
                <a16:creationId xmlns="" xmlns:a16="http://schemas.microsoft.com/office/drawing/2014/main" id="{FD613EAD-9250-47D4-BB25-5355A16EA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-5368"/>
            <a:ext cx="12136582" cy="686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2">
            <a:extLst>
              <a:ext uri="{FF2B5EF4-FFF2-40B4-BE49-F238E27FC236}">
                <a16:creationId xmlns="" xmlns:a16="http://schemas.microsoft.com/office/drawing/2014/main" id="{69F910D5-992B-4160-A998-B8082D783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8" t="8456" r="23772" b="12679"/>
          <a:stretch>
            <a:fillRect/>
          </a:stretch>
        </p:blipFill>
        <p:spPr bwMode="auto">
          <a:xfrm>
            <a:off x="9476509" y="902035"/>
            <a:ext cx="2036616" cy="315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FE3149B-EEF8-4BA3-A4C1-010A47241BAC}"/>
              </a:ext>
            </a:extLst>
          </p:cNvPr>
          <p:cNvSpPr/>
          <p:nvPr/>
        </p:nvSpPr>
        <p:spPr>
          <a:xfrm>
            <a:off x="6553211" y="4504650"/>
            <a:ext cx="5569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buFont typeface="Wingdings" panose="05000000000000000000" pitchFamily="2" charset="2"/>
              <a:buChar char="q"/>
            </a:pPr>
            <a:r>
              <a:rPr lang="id-ID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Limbah yang dilakukan enkapsulasi</a:t>
            </a:r>
            <a:r>
              <a:rPr lang="en-ID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id-ID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ID" sz="2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20725" indent="-277813" algn="just">
              <a:buFont typeface="Wingdings" panose="05000000000000000000" pitchFamily="2" charset="2"/>
              <a:buChar char="§"/>
            </a:pPr>
            <a:r>
              <a:rPr lang="id-ID" sz="2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limbah benda tajam, </a:t>
            </a:r>
            <a:endParaRPr lang="en-ID" sz="2400" b="1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20725" indent="-277813" algn="just">
              <a:buFont typeface="Wingdings" panose="05000000000000000000" pitchFamily="2" charset="2"/>
              <a:buChar char="§"/>
            </a:pPr>
            <a:r>
              <a:rPr lang="id-ID" sz="2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limbah farmasi </a:t>
            </a:r>
            <a:endParaRPr lang="en-ID" sz="2400" b="1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20725" indent="-277813" algn="just">
              <a:buFont typeface="Wingdings" panose="05000000000000000000" pitchFamily="2" charset="2"/>
              <a:buChar char="§"/>
            </a:pPr>
            <a:r>
              <a:rPr lang="id-ID" sz="2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limbah bahan kimia</a:t>
            </a:r>
            <a:endParaRPr lang="en-ID" sz="2400" b="1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2913" indent="-442913" algn="just">
              <a:buFont typeface="Wingdings" panose="05000000000000000000" pitchFamily="2" charset="2"/>
              <a:buChar char="q"/>
            </a:pPr>
            <a:r>
              <a:rPr lang="en-ID" sz="2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Dia</a:t>
            </a:r>
            <a:r>
              <a:rPr lang="id-ID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khir</a:t>
            </a:r>
            <a:r>
              <a:rPr lang="en-ID" sz="2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ID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menimbun</a:t>
            </a:r>
            <a:r>
              <a:rPr lang="en-ID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di </a:t>
            </a:r>
            <a:r>
              <a:rPr lang="id-ID" sz="2400" b="1" i="1" dirty="0">
                <a:ea typeface="Times New Roman" panose="02020603050405020304" pitchFamily="18" charset="0"/>
                <a:cs typeface="Arial" panose="020B0604020202020204" pitchFamily="34" charset="0"/>
              </a:rPr>
              <a:t>landfill</a:t>
            </a:r>
            <a:endParaRPr lang="id-ID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C3005F9-FC12-4535-B9DC-255B366F8808}"/>
              </a:ext>
            </a:extLst>
          </p:cNvPr>
          <p:cNvSpPr/>
          <p:nvPr/>
        </p:nvSpPr>
        <p:spPr>
          <a:xfrm>
            <a:off x="554180" y="1192001"/>
            <a:ext cx="886690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buFont typeface="Wingdings" panose="05000000000000000000" pitchFamily="2" charset="2"/>
              <a:buChar char="q"/>
            </a:pPr>
            <a:r>
              <a:rPr lang="id-ID" sz="2600" dirty="0"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ID" sz="2600" dirty="0" err="1">
                <a:ea typeface="Times New Roman" panose="02020603050405020304" pitchFamily="18" charset="0"/>
                <a:cs typeface="Arial" panose="020B0604020202020204" pitchFamily="34" charset="0"/>
              </a:rPr>
              <a:t>rinsip</a:t>
            </a:r>
            <a:r>
              <a:rPr lang="id-ID" sz="2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dirty="0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d-ID" sz="2600" dirty="0">
                <a:ea typeface="Times New Roman" panose="02020603050405020304" pitchFamily="18" charset="0"/>
                <a:cs typeface="Arial" panose="020B0604020202020204" pitchFamily="34" charset="0"/>
              </a:rPr>
              <a:t>solidifikasi Limbah</a:t>
            </a:r>
            <a:r>
              <a:rPr lang="en-ID" sz="260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id-ID" sz="2600" dirty="0">
                <a:ea typeface="Times New Roman" panose="02020603050405020304" pitchFamily="18" charset="0"/>
                <a:cs typeface="Arial" panose="020B0604020202020204" pitchFamily="34" charset="0"/>
              </a:rPr>
              <a:t> untuk menghindari pelindian </a:t>
            </a:r>
            <a:r>
              <a:rPr lang="en-ID" sz="2600" dirty="0"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id-ID" sz="2600" dirty="0">
                <a:ea typeface="Times New Roman" panose="02020603050405020304" pitchFamily="18" charset="0"/>
                <a:cs typeface="Arial" panose="020B0604020202020204" pitchFamily="34" charset="0"/>
              </a:rPr>
              <a:t>imbah.</a:t>
            </a:r>
          </a:p>
          <a:p>
            <a:pPr marL="442913" indent="-442913" algn="just">
              <a:buFont typeface="Wingdings" panose="05000000000000000000" pitchFamily="2" charset="2"/>
              <a:buChar char="q"/>
            </a:pPr>
            <a:r>
              <a:rPr lang="en-ID" sz="2600" dirty="0" err="1">
                <a:ea typeface="Times New Roman" panose="02020603050405020304" pitchFamily="18" charset="0"/>
                <a:cs typeface="Arial" panose="020B0604020202020204" pitchFamily="34" charset="0"/>
              </a:rPr>
              <a:t>Caranya</a:t>
            </a:r>
            <a:r>
              <a:rPr lang="en-ID" sz="2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dirty="0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ID" sz="2600" dirty="0" err="1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dengan</a:t>
            </a:r>
            <a:r>
              <a:rPr lang="en-ID" sz="2600" dirty="0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d-ID" sz="2600" dirty="0">
                <a:ea typeface="Times New Roman" panose="02020603050405020304" pitchFamily="18" charset="0"/>
                <a:cs typeface="Arial" panose="020B0604020202020204" pitchFamily="34" charset="0"/>
              </a:rPr>
              <a:t>memasukkan limbah sebanyak 2/3 dari volume wadah</a:t>
            </a:r>
            <a:r>
              <a:rPr lang="en-ID" sz="260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id-ID" sz="2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ea typeface="Times New Roman" panose="02020603050405020304" pitchFamily="18" charset="0"/>
                <a:cs typeface="Arial" panose="020B0604020202020204" pitchFamily="34" charset="0"/>
              </a:rPr>
              <a:t>kemudian</a:t>
            </a:r>
            <a:r>
              <a:rPr lang="id-ID" sz="2600" dirty="0">
                <a:ea typeface="Times New Roman" panose="02020603050405020304" pitchFamily="18" charset="0"/>
                <a:cs typeface="Arial" panose="020B0604020202020204" pitchFamily="34" charset="0"/>
              </a:rPr>
              <a:t> ditambahkan material immobilisasi sampai penuh</a:t>
            </a:r>
            <a:r>
              <a:rPr lang="en-ID" sz="26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600" dirty="0" err="1">
                <a:ea typeface="Times New Roman" panose="02020603050405020304" pitchFamily="18" charset="0"/>
                <a:cs typeface="Arial" panose="020B0604020202020204" pitchFamily="34" charset="0"/>
              </a:rPr>
              <a:t>lalu</a:t>
            </a:r>
            <a:r>
              <a:rPr lang="en-ID" sz="2600" dirty="0">
                <a:ea typeface="Times New Roman" panose="02020603050405020304" pitchFamily="18" charset="0"/>
                <a:cs typeface="Arial" panose="020B0604020202020204" pitchFamily="34" charset="0"/>
              </a:rPr>
              <a:t> w</a:t>
            </a:r>
            <a:r>
              <a:rPr lang="id-ID" sz="2600" dirty="0">
                <a:ea typeface="Times New Roman" panose="02020603050405020304" pitchFamily="18" charset="0"/>
                <a:cs typeface="Arial" panose="020B0604020202020204" pitchFamily="34" charset="0"/>
              </a:rPr>
              <a:t>adahnya ditutup dan dikungkung.</a:t>
            </a:r>
          </a:p>
          <a:p>
            <a:pPr marL="442913" indent="-442913" algn="just">
              <a:buFont typeface="Wingdings" panose="05000000000000000000" pitchFamily="2" charset="2"/>
              <a:buChar char="q"/>
            </a:pPr>
            <a:r>
              <a:rPr lang="id-ID" sz="2600" dirty="0">
                <a:ea typeface="Times New Roman" panose="02020603050405020304" pitchFamily="18" charset="0"/>
                <a:cs typeface="Arial" panose="020B0604020202020204" pitchFamily="34" charset="0"/>
              </a:rPr>
              <a:t>Material immobilisasi dapat berupa pasir bituminus dan/atau semen</a:t>
            </a:r>
            <a:r>
              <a:rPr lang="en-ID" sz="26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600" dirty="0" err="1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2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ea typeface="Times New Roman" panose="02020603050405020304" pitchFamily="18" charset="0"/>
                <a:cs typeface="Arial" panose="020B0604020202020204" pitchFamily="34" charset="0"/>
              </a:rPr>
              <a:t>lainnya</a:t>
            </a:r>
            <a:r>
              <a:rPr lang="en-ID" sz="26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id-ID" sz="2600" dirty="0">
                <a:ea typeface="Times New Roman" panose="02020603050405020304" pitchFamily="18" charset="0"/>
                <a:cs typeface="Arial" panose="020B0604020202020204" pitchFamily="34" charset="0"/>
              </a:rPr>
              <a:t> Wadah dapat berupa </a:t>
            </a:r>
            <a:r>
              <a:rPr lang="id-ID" sz="2600" i="1" dirty="0">
                <a:ea typeface="Times New Roman" panose="02020603050405020304" pitchFamily="18" charset="0"/>
                <a:cs typeface="Arial" panose="020B0604020202020204" pitchFamily="34" charset="0"/>
              </a:rPr>
              <a:t>high density polyethylene</a:t>
            </a:r>
            <a:r>
              <a:rPr lang="id-ID" sz="2600" dirty="0">
                <a:ea typeface="Times New Roman" panose="02020603050405020304" pitchFamily="18" charset="0"/>
                <a:cs typeface="Arial" panose="020B0604020202020204" pitchFamily="34" charset="0"/>
              </a:rPr>
              <a:t> (HDPE) atau drum logam.</a:t>
            </a:r>
          </a:p>
        </p:txBody>
      </p:sp>
      <p:sp>
        <p:nvSpPr>
          <p:cNvPr id="7" name="Title 5">
            <a:extLst>
              <a:ext uri="{FF2B5EF4-FFF2-40B4-BE49-F238E27FC236}">
                <a16:creationId xmlns="" xmlns:a16="http://schemas.microsoft.com/office/drawing/2014/main" id="{065ABFED-496F-432B-A716-7052F7D3B74F}"/>
              </a:ext>
            </a:extLst>
          </p:cNvPr>
          <p:cNvSpPr txBox="1">
            <a:spLocks/>
          </p:cNvSpPr>
          <p:nvPr/>
        </p:nvSpPr>
        <p:spPr>
          <a:xfrm>
            <a:off x="569290" y="363026"/>
            <a:ext cx="4238063" cy="6278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ENKAPSULASI</a:t>
            </a:r>
          </a:p>
        </p:txBody>
      </p:sp>
      <p:pic>
        <p:nvPicPr>
          <p:cNvPr id="10" name="Picture 9" descr="Hasil gambar untuk enkapsulasi limbah B3 dengan drum">
            <a:extLst>
              <a:ext uri="{FF2B5EF4-FFF2-40B4-BE49-F238E27FC236}">
                <a16:creationId xmlns="" xmlns:a16="http://schemas.microsoft.com/office/drawing/2014/main" id="{7A0C2513-FEA1-459F-B2A8-CE68B58667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5" y="4057893"/>
            <a:ext cx="5569525" cy="2523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41145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6525" y="1238919"/>
            <a:ext cx="8610601" cy="299742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id-ID" dirty="0"/>
              <a:t>Lokasi penguburan limbah medis wajib memiliki persetujuan dari </a:t>
            </a:r>
            <a:r>
              <a:rPr lang="en-US" dirty="0"/>
              <a:t>D</a:t>
            </a:r>
            <a:r>
              <a:rPr lang="id-ID" dirty="0"/>
              <a:t>LH kabupaten/kota.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id-ID" dirty="0"/>
              <a:t>Fasilitas penguburan limbah medis wajib mendapatkan persetujuan dari </a:t>
            </a:r>
            <a:r>
              <a:rPr lang="en-US" dirty="0"/>
              <a:t>D</a:t>
            </a:r>
            <a:r>
              <a:rPr lang="id-ID" dirty="0"/>
              <a:t>LH kabupaten/kota.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id-ID" dirty="0"/>
              <a:t>Limbah medis yang dapat dilakukan pengelolaan dengan cara penguburan yaitu:</a:t>
            </a:r>
          </a:p>
          <a:p>
            <a:pPr marL="855663" lvl="1" indent="-398463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2800" dirty="0">
                <a:solidFill>
                  <a:srgbClr val="FF0000"/>
                </a:solidFill>
              </a:rPr>
              <a:t>limbah patologis</a:t>
            </a:r>
            <a:r>
              <a:rPr lang="id-ID" sz="2800" dirty="0"/>
              <a:t>; dan/atau</a:t>
            </a:r>
          </a:p>
          <a:p>
            <a:pPr marL="855663" lvl="1" indent="-398463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2800" dirty="0">
                <a:solidFill>
                  <a:srgbClr val="FF0000"/>
                </a:solidFill>
              </a:rPr>
              <a:t>limbah benda tajam</a:t>
            </a:r>
            <a:r>
              <a:rPr lang="id-ID" sz="28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93471" y="352876"/>
            <a:ext cx="5809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PENGUBURAN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d-ID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BURIAL</a:t>
            </a:r>
            <a:r>
              <a:rPr lang="id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74C4906-D22F-4480-8FEF-5099A80B1698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77" t="4786" r="17692" b="7237"/>
          <a:stretch/>
        </p:blipFill>
        <p:spPr bwMode="auto">
          <a:xfrm>
            <a:off x="8243456" y="3223272"/>
            <a:ext cx="2971799" cy="29974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287A332-4742-412A-B611-2A420AF88F69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945" t="9333" r="31569" b="14494"/>
          <a:stretch/>
        </p:blipFill>
        <p:spPr bwMode="auto">
          <a:xfrm>
            <a:off x="5586844" y="4236341"/>
            <a:ext cx="2396837" cy="24488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363893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Snipped 3">
            <a:extLst>
              <a:ext uri="{FF2B5EF4-FFF2-40B4-BE49-F238E27FC236}">
                <a16:creationId xmlns="" xmlns:a16="http://schemas.microsoft.com/office/drawing/2014/main" id="{C59A66F3-F969-4D1B-8B58-C36E45AE99A3}"/>
              </a:ext>
            </a:extLst>
          </p:cNvPr>
          <p:cNvSpPr/>
          <p:nvPr/>
        </p:nvSpPr>
        <p:spPr>
          <a:xfrm>
            <a:off x="5098471" y="207814"/>
            <a:ext cx="6816436" cy="5242043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KESIMPULAN</a:t>
            </a:r>
          </a:p>
          <a:p>
            <a:pPr algn="ctr"/>
            <a:r>
              <a:rPr lang="en-US" sz="2400" dirty="0"/>
              <a:t>(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Penanganan</a:t>
            </a:r>
            <a:r>
              <a:rPr lang="en-US" sz="2400" dirty="0"/>
              <a:t> COVID-19)</a:t>
            </a:r>
          </a:p>
          <a:p>
            <a:pPr algn="ctr"/>
            <a:endParaRPr lang="en-US" sz="24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2200" dirty="0" err="1"/>
              <a:t>Karakteristik</a:t>
            </a:r>
            <a:r>
              <a:rPr lang="en-US" sz="2200" dirty="0"/>
              <a:t> Limbah yang </a:t>
            </a:r>
            <a:r>
              <a:rPr lang="en-US" sz="2200" dirty="0" err="1"/>
              <a:t>berpotensi</a:t>
            </a:r>
            <a:r>
              <a:rPr lang="en-US" sz="2200" dirty="0"/>
              <a:t> </a:t>
            </a:r>
            <a:r>
              <a:rPr lang="en-US" sz="2200" dirty="0" err="1"/>
              <a:t>dihasilkan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penanganan</a:t>
            </a:r>
            <a:r>
              <a:rPr lang="en-US" sz="2200" dirty="0"/>
              <a:t> COVID019 </a:t>
            </a:r>
            <a:r>
              <a:rPr lang="en-US" sz="2200" dirty="0" err="1"/>
              <a:t>meliputi</a:t>
            </a:r>
            <a:r>
              <a:rPr lang="en-US" sz="2200" dirty="0"/>
              <a:t> </a:t>
            </a:r>
            <a:r>
              <a:rPr lang="en-US" sz="2200" dirty="0" err="1"/>
              <a:t>infeksius</a:t>
            </a:r>
            <a:r>
              <a:rPr lang="en-US" sz="2200" dirty="0"/>
              <a:t>, </a:t>
            </a:r>
            <a:r>
              <a:rPr lang="en-US" sz="2200" dirty="0" err="1"/>
              <a:t>tajam</a:t>
            </a:r>
            <a:r>
              <a:rPr lang="en-US" sz="2200" dirty="0"/>
              <a:t>, </a:t>
            </a:r>
            <a:r>
              <a:rPr lang="en-US" sz="2200" dirty="0" err="1"/>
              <a:t>patologis</a:t>
            </a:r>
            <a:r>
              <a:rPr lang="en-US" sz="2200" dirty="0"/>
              <a:t>, dan </a:t>
            </a:r>
            <a:r>
              <a:rPr lang="en-US" sz="2200" dirty="0" err="1"/>
              <a:t>farmasi</a:t>
            </a:r>
            <a:endParaRPr lang="en-US" sz="22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2200" dirty="0" err="1"/>
              <a:t>Prinsip</a:t>
            </a:r>
            <a:r>
              <a:rPr lang="en-US" sz="2200" dirty="0"/>
              <a:t> </a:t>
            </a:r>
            <a:r>
              <a:rPr lang="en-US" sz="2200" dirty="0" err="1"/>
              <a:t>penanganan</a:t>
            </a:r>
            <a:r>
              <a:rPr lang="en-US" sz="2200" dirty="0"/>
              <a:t> </a:t>
            </a:r>
            <a:r>
              <a:rPr lang="en-US" sz="2200" dirty="0" err="1"/>
              <a:t>limbah</a:t>
            </a:r>
            <a:r>
              <a:rPr lang="en-US" sz="2200" dirty="0"/>
              <a:t> </a:t>
            </a:r>
            <a:r>
              <a:rPr lang="en-US" sz="2200" dirty="0" err="1"/>
              <a:t>terkait</a:t>
            </a:r>
            <a:r>
              <a:rPr lang="en-US" sz="2200" dirty="0"/>
              <a:t> COVID-19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i="1" dirty="0"/>
              <a:t>precautionary</a:t>
            </a:r>
            <a:r>
              <a:rPr lang="en-US" sz="2200" dirty="0"/>
              <a:t> dan </a:t>
            </a:r>
            <a:r>
              <a:rPr lang="en-US" sz="2200" i="1" dirty="0"/>
              <a:t>proximity principles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200" dirty="0" err="1"/>
              <a:t>Tahapan</a:t>
            </a:r>
            <a:r>
              <a:rPr lang="en-US" sz="2200" dirty="0"/>
              <a:t> yang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diterapkan</a:t>
            </a:r>
            <a:r>
              <a:rPr lang="en-US" sz="2200" dirty="0"/>
              <a:t> </a:t>
            </a:r>
            <a:r>
              <a:rPr lang="en-US" sz="2200" dirty="0" err="1"/>
              <a:t>meliputi</a:t>
            </a:r>
            <a:r>
              <a:rPr lang="en-US" sz="2200" dirty="0"/>
              <a:t> </a:t>
            </a:r>
            <a:r>
              <a:rPr lang="en-US" sz="2200" dirty="0" err="1"/>
              <a:t>pemilahan</a:t>
            </a:r>
            <a:r>
              <a:rPr lang="en-US" sz="2200" dirty="0"/>
              <a:t>, </a:t>
            </a:r>
            <a:r>
              <a:rPr lang="en-US" sz="2200" dirty="0" err="1"/>
              <a:t>pengangkutan</a:t>
            </a:r>
            <a:r>
              <a:rPr lang="en-US" sz="2200" dirty="0"/>
              <a:t>, </a:t>
            </a:r>
            <a:r>
              <a:rPr lang="en-US" sz="2200" dirty="0" err="1"/>
              <a:t>penyimpnanan</a:t>
            </a:r>
            <a:r>
              <a:rPr lang="en-US" sz="2200" dirty="0"/>
              <a:t>, dan </a:t>
            </a:r>
            <a:r>
              <a:rPr lang="en-US" sz="2200" dirty="0" err="1"/>
              <a:t>pengolahan</a:t>
            </a:r>
            <a:endParaRPr lang="en-US" sz="22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2200" dirty="0" err="1"/>
              <a:t>Pengolahan</a:t>
            </a:r>
            <a:r>
              <a:rPr lang="en-US" sz="2200" dirty="0"/>
              <a:t> yang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antara</a:t>
            </a:r>
            <a:r>
              <a:rPr lang="en-US" sz="2200" dirty="0"/>
              <a:t> lain incinerator, </a:t>
            </a:r>
            <a:r>
              <a:rPr lang="en-US" sz="2200" dirty="0" err="1"/>
              <a:t>autoclak</a:t>
            </a:r>
            <a:r>
              <a:rPr lang="en-US" sz="2200" dirty="0"/>
              <a:t>, microwave,  </a:t>
            </a:r>
            <a:r>
              <a:rPr lang="en-US" sz="2200" dirty="0" err="1"/>
              <a:t>inkapsulasi</a:t>
            </a:r>
            <a:r>
              <a:rPr lang="en-US" sz="2200" dirty="0"/>
              <a:t>, dan </a:t>
            </a:r>
            <a:r>
              <a:rPr lang="en-US" sz="2200" dirty="0" err="1"/>
              <a:t>penguburan</a:t>
            </a:r>
            <a:r>
              <a:rPr lang="en-US" sz="2200" dirty="0"/>
              <a:t> </a:t>
            </a:r>
          </a:p>
        </p:txBody>
      </p:sp>
      <p:pic>
        <p:nvPicPr>
          <p:cNvPr id="5" name="Picture 2" descr="Gambar terkait">
            <a:extLst>
              <a:ext uri="{FF2B5EF4-FFF2-40B4-BE49-F238E27FC236}">
                <a16:creationId xmlns="" xmlns:a16="http://schemas.microsoft.com/office/drawing/2014/main" id="{A1104E02-3F30-4B80-838C-2AA598083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2849" r="3191" b="12545"/>
          <a:stretch/>
        </p:blipFill>
        <p:spPr bwMode="auto">
          <a:xfrm>
            <a:off x="138548" y="613442"/>
            <a:ext cx="4959924" cy="6050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8811645-694B-4E55-B612-0E33A89771EA}"/>
              </a:ext>
            </a:extLst>
          </p:cNvPr>
          <p:cNvSpPr txBox="1"/>
          <p:nvPr/>
        </p:nvSpPr>
        <p:spPr>
          <a:xfrm>
            <a:off x="6234545" y="5449857"/>
            <a:ext cx="5680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Terima</a:t>
            </a:r>
            <a:r>
              <a:rPr lang="en-I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ID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kasih</a:t>
            </a:r>
            <a:endParaRPr lang="en-ID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24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9CFC10-1B2E-49A3-B30F-B2B0B4A1845F}"/>
              </a:ext>
            </a:extLst>
          </p:cNvPr>
          <p:cNvSpPr txBox="1"/>
          <p:nvPr/>
        </p:nvSpPr>
        <p:spPr>
          <a:xfrm>
            <a:off x="1669470" y="125524"/>
            <a:ext cx="888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 PENANGANAN COVID-19 DI FASYANKES</a:t>
            </a:r>
          </a:p>
        </p:txBody>
      </p:sp>
      <p:pic>
        <p:nvPicPr>
          <p:cNvPr id="1026" name="Picture 2" descr="Image result for gambar orang">
            <a:extLst>
              <a:ext uri="{FF2B5EF4-FFF2-40B4-BE49-F238E27FC236}">
                <a16:creationId xmlns="" xmlns:a16="http://schemas.microsoft.com/office/drawing/2014/main" id="{71A28587-54C9-438D-B863-982D1D2AA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4" r="35682"/>
          <a:stretch/>
        </p:blipFill>
        <p:spPr bwMode="auto">
          <a:xfrm>
            <a:off x="143276" y="2360475"/>
            <a:ext cx="1064604" cy="207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3374180E-106F-4D36-BA5E-015CABED9890}"/>
              </a:ext>
            </a:extLst>
          </p:cNvPr>
          <p:cNvSpPr/>
          <p:nvPr/>
        </p:nvSpPr>
        <p:spPr>
          <a:xfrm>
            <a:off x="1925780" y="3068793"/>
            <a:ext cx="1814946" cy="7966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Diperiksa</a:t>
            </a:r>
            <a:endParaRPr lang="en-US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93A68EB9-E9CE-4D06-8F3C-393294A11C89}"/>
              </a:ext>
            </a:extLst>
          </p:cNvPr>
          <p:cNvSpPr/>
          <p:nvPr/>
        </p:nvSpPr>
        <p:spPr>
          <a:xfrm>
            <a:off x="6109852" y="2601201"/>
            <a:ext cx="1814946" cy="7966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Dirujuk</a:t>
            </a:r>
            <a:endParaRPr lang="en-US" sz="2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0F66686-BAF3-4E28-AFC0-CDC801D0812C}"/>
              </a:ext>
            </a:extLst>
          </p:cNvPr>
          <p:cNvSpPr/>
          <p:nvPr/>
        </p:nvSpPr>
        <p:spPr>
          <a:xfrm>
            <a:off x="4031671" y="3571021"/>
            <a:ext cx="1814946" cy="7966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Tidak</a:t>
            </a:r>
            <a:endParaRPr lang="en-US" sz="2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C214578E-D0CC-4870-83F2-4DEFF6C9FA79}"/>
              </a:ext>
            </a:extLst>
          </p:cNvPr>
          <p:cNvSpPr/>
          <p:nvPr/>
        </p:nvSpPr>
        <p:spPr>
          <a:xfrm>
            <a:off x="4017816" y="2601201"/>
            <a:ext cx="1814946" cy="7966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Diduga</a:t>
            </a:r>
            <a:endParaRPr lang="en-US" sz="2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401FC1C-9704-463B-8E3F-7AA65BF19B85}"/>
              </a:ext>
            </a:extLst>
          </p:cNvPr>
          <p:cNvSpPr/>
          <p:nvPr/>
        </p:nvSpPr>
        <p:spPr>
          <a:xfrm>
            <a:off x="8160325" y="3060128"/>
            <a:ext cx="639507" cy="7966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(-)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A78B7D5D-50B2-4E82-A15F-7F47AED529DA}"/>
              </a:ext>
            </a:extLst>
          </p:cNvPr>
          <p:cNvSpPr/>
          <p:nvPr/>
        </p:nvSpPr>
        <p:spPr>
          <a:xfrm>
            <a:off x="8146470" y="2159583"/>
            <a:ext cx="639507" cy="7966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(+)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7E3BC83C-3834-49E0-AFA9-14374E3AB32D}"/>
              </a:ext>
            </a:extLst>
          </p:cNvPr>
          <p:cNvSpPr/>
          <p:nvPr/>
        </p:nvSpPr>
        <p:spPr>
          <a:xfrm>
            <a:off x="9035359" y="2142268"/>
            <a:ext cx="1814946" cy="7966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Diisolasi</a:t>
            </a:r>
            <a:endParaRPr lang="en-US" sz="2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5C4DB738-7CAE-4BB2-8785-ADAC9A59BAF4}"/>
              </a:ext>
            </a:extLst>
          </p:cNvPr>
          <p:cNvSpPr/>
          <p:nvPr/>
        </p:nvSpPr>
        <p:spPr>
          <a:xfrm>
            <a:off x="9044481" y="5140036"/>
            <a:ext cx="1814946" cy="7966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Diawasi</a:t>
            </a:r>
            <a:endParaRPr lang="en-US" sz="24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6C6105A0-FA80-48A6-BE1D-EF215BF8A7BD}"/>
              </a:ext>
            </a:extLst>
          </p:cNvPr>
          <p:cNvSpPr/>
          <p:nvPr/>
        </p:nvSpPr>
        <p:spPr>
          <a:xfrm>
            <a:off x="9044481" y="3068793"/>
            <a:ext cx="1814946" cy="7966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Dipulangkan</a:t>
            </a:r>
            <a:endParaRPr lang="en-US" sz="2400" dirty="0"/>
          </a:p>
        </p:txBody>
      </p:sp>
      <p:sp>
        <p:nvSpPr>
          <p:cNvPr id="16" name="Arrow: Down 15">
            <a:extLst>
              <a:ext uri="{FF2B5EF4-FFF2-40B4-BE49-F238E27FC236}">
                <a16:creationId xmlns="" xmlns:a16="http://schemas.microsoft.com/office/drawing/2014/main" id="{1EE05464-85F9-4FF1-BAC9-1F617368A4F8}"/>
              </a:ext>
            </a:extLst>
          </p:cNvPr>
          <p:cNvSpPr/>
          <p:nvPr/>
        </p:nvSpPr>
        <p:spPr>
          <a:xfrm>
            <a:off x="9705114" y="3856762"/>
            <a:ext cx="491833" cy="1283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33FF249-0A02-4DC1-9E07-6B7F65491C89}"/>
              </a:ext>
            </a:extLst>
          </p:cNvPr>
          <p:cNvSpPr/>
          <p:nvPr/>
        </p:nvSpPr>
        <p:spPr>
          <a:xfrm>
            <a:off x="1655618" y="1268527"/>
            <a:ext cx="9483437" cy="32757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0D1D9E7-3A3E-4509-A2ED-F8C3E184773E}"/>
              </a:ext>
            </a:extLst>
          </p:cNvPr>
          <p:cNvSpPr txBox="1"/>
          <p:nvPr/>
        </p:nvSpPr>
        <p:spPr>
          <a:xfrm>
            <a:off x="1655618" y="1268527"/>
            <a:ext cx="9483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Fasyankes</a:t>
            </a:r>
            <a:endParaRPr lang="en-US" sz="3200" b="1" dirty="0"/>
          </a:p>
        </p:txBody>
      </p:sp>
      <p:sp>
        <p:nvSpPr>
          <p:cNvPr id="23" name="Arrow: Down 22">
            <a:extLst>
              <a:ext uri="{FF2B5EF4-FFF2-40B4-BE49-F238E27FC236}">
                <a16:creationId xmlns="" xmlns:a16="http://schemas.microsoft.com/office/drawing/2014/main" id="{5F133186-1B7A-4904-9583-A626E6211FD3}"/>
              </a:ext>
            </a:extLst>
          </p:cNvPr>
          <p:cNvSpPr/>
          <p:nvPr/>
        </p:nvSpPr>
        <p:spPr>
          <a:xfrm>
            <a:off x="4696695" y="4384138"/>
            <a:ext cx="491834" cy="796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3DB01570-50AF-4D8A-842A-B26ABA5FC54A}"/>
              </a:ext>
            </a:extLst>
          </p:cNvPr>
          <p:cNvSpPr/>
          <p:nvPr/>
        </p:nvSpPr>
        <p:spPr>
          <a:xfrm>
            <a:off x="4017816" y="5139208"/>
            <a:ext cx="1814946" cy="7966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Sehat</a:t>
            </a:r>
            <a:endParaRPr lang="en-US" sz="2400" dirty="0"/>
          </a:p>
        </p:txBody>
      </p:sp>
      <p:sp>
        <p:nvSpPr>
          <p:cNvPr id="22" name="Arrow: Right 21">
            <a:extLst>
              <a:ext uri="{FF2B5EF4-FFF2-40B4-BE49-F238E27FC236}">
                <a16:creationId xmlns="" xmlns:a16="http://schemas.microsoft.com/office/drawing/2014/main" id="{15FC8662-945D-466E-A063-897D0543E2B3}"/>
              </a:ext>
            </a:extLst>
          </p:cNvPr>
          <p:cNvSpPr/>
          <p:nvPr/>
        </p:nvSpPr>
        <p:spPr>
          <a:xfrm>
            <a:off x="1163785" y="3231559"/>
            <a:ext cx="872835" cy="426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="" xmlns:a16="http://schemas.microsoft.com/office/drawing/2014/main" id="{914170B2-5E09-476F-AF3D-B023EF8BA8E9}"/>
              </a:ext>
            </a:extLst>
          </p:cNvPr>
          <p:cNvSpPr/>
          <p:nvPr/>
        </p:nvSpPr>
        <p:spPr>
          <a:xfrm>
            <a:off x="5751826" y="2809144"/>
            <a:ext cx="487109" cy="422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="" xmlns:a16="http://schemas.microsoft.com/office/drawing/2014/main" id="{9F7B7C3F-5253-41AA-BD48-E7F77E21B20A}"/>
              </a:ext>
            </a:extLst>
          </p:cNvPr>
          <p:cNvSpPr/>
          <p:nvPr/>
        </p:nvSpPr>
        <p:spPr>
          <a:xfrm>
            <a:off x="8686798" y="2391985"/>
            <a:ext cx="487109" cy="422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="" xmlns:a16="http://schemas.microsoft.com/office/drawing/2014/main" id="{EE0C9574-1C8A-4480-B384-96EBF5CB328A}"/>
              </a:ext>
            </a:extLst>
          </p:cNvPr>
          <p:cNvSpPr/>
          <p:nvPr/>
        </p:nvSpPr>
        <p:spPr>
          <a:xfrm>
            <a:off x="8678602" y="3282809"/>
            <a:ext cx="487109" cy="422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="" xmlns:a16="http://schemas.microsoft.com/office/drawing/2014/main" id="{A5F66D5C-191C-4F36-943A-84B66F9FB589}"/>
              </a:ext>
            </a:extLst>
          </p:cNvPr>
          <p:cNvSpPr/>
          <p:nvPr/>
        </p:nvSpPr>
        <p:spPr>
          <a:xfrm rot="19474775">
            <a:off x="3695831" y="3016002"/>
            <a:ext cx="487109" cy="422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="" xmlns:a16="http://schemas.microsoft.com/office/drawing/2014/main" id="{035D330F-7732-40C5-8DC3-A2047F20E51B}"/>
              </a:ext>
            </a:extLst>
          </p:cNvPr>
          <p:cNvSpPr/>
          <p:nvPr/>
        </p:nvSpPr>
        <p:spPr>
          <a:xfrm rot="1764239">
            <a:off x="3679643" y="3543195"/>
            <a:ext cx="487109" cy="422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="" xmlns:a16="http://schemas.microsoft.com/office/drawing/2014/main" id="{A9EF5DDB-92D4-4C52-AEF7-5C2A95701971}"/>
              </a:ext>
            </a:extLst>
          </p:cNvPr>
          <p:cNvSpPr/>
          <p:nvPr/>
        </p:nvSpPr>
        <p:spPr>
          <a:xfrm rot="19414470">
            <a:off x="7778223" y="2557900"/>
            <a:ext cx="487109" cy="422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="" xmlns:a16="http://schemas.microsoft.com/office/drawing/2014/main" id="{31D8A35C-9DFD-4C76-9890-55118264035B}"/>
              </a:ext>
            </a:extLst>
          </p:cNvPr>
          <p:cNvSpPr/>
          <p:nvPr/>
        </p:nvSpPr>
        <p:spPr>
          <a:xfrm rot="1902778">
            <a:off x="7778222" y="3072330"/>
            <a:ext cx="487109" cy="422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988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4FD13D-E2A5-46F4-92DC-6E1333B177C5}"/>
              </a:ext>
            </a:extLst>
          </p:cNvPr>
          <p:cNvSpPr txBox="1"/>
          <p:nvPr/>
        </p:nvSpPr>
        <p:spPr>
          <a:xfrm>
            <a:off x="1780309" y="-13863"/>
            <a:ext cx="8659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Karakteristik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Limbah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Spesifik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Kasus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D4E9262D-DA38-4233-A38C-61FD74EF9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795961"/>
              </p:ext>
            </p:extLst>
          </p:nvPr>
        </p:nvGraphicFramePr>
        <p:xfrm>
          <a:off x="304800" y="1200516"/>
          <a:ext cx="11513127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415">
                  <a:extLst>
                    <a:ext uri="{9D8B030D-6E8A-4147-A177-3AD203B41FA5}">
                      <a16:colId xmlns="" xmlns:a16="http://schemas.microsoft.com/office/drawing/2014/main" val="4039510870"/>
                    </a:ext>
                  </a:extLst>
                </a:gridCol>
                <a:gridCol w="2499003">
                  <a:extLst>
                    <a:ext uri="{9D8B030D-6E8A-4147-A177-3AD203B41FA5}">
                      <a16:colId xmlns="" xmlns:a16="http://schemas.microsoft.com/office/drawing/2014/main" val="662903175"/>
                    </a:ext>
                  </a:extLst>
                </a:gridCol>
                <a:gridCol w="6276109">
                  <a:extLst>
                    <a:ext uri="{9D8B030D-6E8A-4147-A177-3AD203B41FA5}">
                      <a16:colId xmlns="" xmlns:a16="http://schemas.microsoft.com/office/drawing/2014/main" val="1538487976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3277575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Sumber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Jenis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Karakteristik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390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Ruang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Poliklinik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Masker </a:t>
                      </a:r>
                      <a:r>
                        <a:rPr lang="en-US" sz="2200" dirty="0" err="1"/>
                        <a:t>bekas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sarung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tangan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bekas</a:t>
                      </a:r>
                      <a:r>
                        <a:rPr lang="en-US" sz="2200" dirty="0"/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perban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tisu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kapas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plastik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minum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alat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suntik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set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infus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ampul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kertas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Infeksius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tajam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525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Ruang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Laboratorium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Sarung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tangan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bekas</a:t>
                      </a:r>
                      <a:r>
                        <a:rPr lang="en-US" sz="2200" dirty="0"/>
                        <a:t>, masker </a:t>
                      </a:r>
                      <a:r>
                        <a:rPr lang="en-US" sz="2200" dirty="0" err="1"/>
                        <a:t>bekas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tisu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bekas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alat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suntik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bekas</a:t>
                      </a:r>
                      <a:r>
                        <a:rPr lang="en-US" sz="2200" dirty="0"/>
                        <a:t>, pipet </a:t>
                      </a:r>
                      <a:r>
                        <a:rPr lang="en-US" sz="2200" dirty="0" err="1"/>
                        <a:t>bekas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kaca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preparat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kapas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bekas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botol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kaca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bekas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jaringan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tubuh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spesimen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Infeksius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tajam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patologis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3272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Ruang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Radiologi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Sarung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tangan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bekas</a:t>
                      </a:r>
                      <a:r>
                        <a:rPr lang="en-US" sz="2200" dirty="0"/>
                        <a:t>, masker </a:t>
                      </a:r>
                      <a:r>
                        <a:rPr lang="en-US" sz="2200" dirty="0" err="1"/>
                        <a:t>bekas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tisu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bekas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kertas</a:t>
                      </a:r>
                      <a:r>
                        <a:rPr lang="en-US" sz="2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Infeksius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664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Ruang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Perawatan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Sarung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tangan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bekas</a:t>
                      </a:r>
                      <a:r>
                        <a:rPr lang="en-US" sz="2200" dirty="0"/>
                        <a:t>, masker </a:t>
                      </a:r>
                      <a:r>
                        <a:rPr lang="en-US" sz="2200" dirty="0" err="1"/>
                        <a:t>bekas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tisu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bekas</a:t>
                      </a:r>
                      <a:r>
                        <a:rPr lang="en-US" sz="2200" dirty="0"/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kapas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plastik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minum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alat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suntik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set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infus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ampul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kertas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perban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Infeksius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tajam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patologis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farmasi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444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Ruang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Isolasi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APD (masker, </a:t>
                      </a:r>
                      <a:r>
                        <a:rPr lang="en-US" sz="2200" dirty="0" err="1"/>
                        <a:t>sarung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tangan</a:t>
                      </a:r>
                      <a:r>
                        <a:rPr lang="en-US" sz="2200" dirty="0"/>
                        <a:t>, goggle, apron, </a:t>
                      </a:r>
                      <a:r>
                        <a:rPr lang="en-US" sz="2200" dirty="0" err="1"/>
                        <a:t>sepatu</a:t>
                      </a:r>
                      <a:r>
                        <a:rPr lang="en-US" sz="2200" dirty="0"/>
                        <a:t>) </a:t>
                      </a:r>
                      <a:r>
                        <a:rPr lang="en-US" sz="2200" dirty="0" err="1"/>
                        <a:t>bekas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alat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makan</a:t>
                      </a:r>
                      <a:r>
                        <a:rPr lang="en-US" sz="2200" dirty="0"/>
                        <a:t> dan </a:t>
                      </a:r>
                      <a:r>
                        <a:rPr lang="en-US" sz="2200" dirty="0" err="1"/>
                        <a:t>minum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bekas</a:t>
                      </a:r>
                      <a:r>
                        <a:rPr lang="en-US" sz="2200" dirty="0"/>
                        <a:t>, linen </a:t>
                      </a:r>
                      <a:r>
                        <a:rPr lang="en-US" sz="2200" dirty="0" err="1"/>
                        <a:t>bekas</a:t>
                      </a:r>
                      <a:r>
                        <a:rPr lang="en-US" sz="2200" dirty="0"/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alat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suntik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set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infus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ampul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botol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kaca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/>
                        <a:t>Infeksius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tajam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patologis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farmasi</a:t>
                      </a:r>
                      <a:endParaRPr lang="en-US" sz="2200" dirty="0"/>
                    </a:p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8566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4705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6574917-F134-4644-A9D0-770BB707C06A}"/>
              </a:ext>
            </a:extLst>
          </p:cNvPr>
          <p:cNvSpPr/>
          <p:nvPr/>
        </p:nvSpPr>
        <p:spPr>
          <a:xfrm>
            <a:off x="6179126" y="673596"/>
            <a:ext cx="5721926" cy="604173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3B57A742-8ABE-40E9-BED9-D79993CC0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535028"/>
              </p:ext>
            </p:extLst>
          </p:nvPr>
        </p:nvGraphicFramePr>
        <p:xfrm>
          <a:off x="249382" y="982907"/>
          <a:ext cx="11693235" cy="555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0996AB2-8502-4E77-B26C-C2B0396F036B}"/>
              </a:ext>
            </a:extLst>
          </p:cNvPr>
          <p:cNvSpPr/>
          <p:nvPr/>
        </p:nvSpPr>
        <p:spPr>
          <a:xfrm>
            <a:off x="512610" y="1010615"/>
            <a:ext cx="4682837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penghasil</a:t>
            </a:r>
            <a:r>
              <a:rPr lang="en-US" sz="2000" dirty="0"/>
              <a:t> </a:t>
            </a:r>
            <a:r>
              <a:rPr lang="en-US" sz="2000" dirty="0" err="1"/>
              <a:t>limbah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 dan </a:t>
            </a:r>
            <a:r>
              <a:rPr lang="en-US" sz="2000" dirty="0" err="1"/>
              <a:t>finansial</a:t>
            </a:r>
            <a:r>
              <a:rPr lang="en-US" sz="2000" dirty="0"/>
              <a:t> </a:t>
            </a:r>
            <a:r>
              <a:rPr lang="en-US" sz="2000" dirty="0" err="1"/>
              <a:t>bertanggung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limbah</a:t>
            </a:r>
            <a:r>
              <a:rPr lang="en-US" sz="2000" dirty="0"/>
              <a:t> yang </a:t>
            </a:r>
            <a:r>
              <a:rPr lang="en-US" sz="2000" dirty="0" err="1"/>
              <a:t>aman</a:t>
            </a:r>
            <a:r>
              <a:rPr lang="en-US" sz="2000" dirty="0"/>
              <a:t> dan </a:t>
            </a:r>
            <a:r>
              <a:rPr lang="en-US" sz="2000" dirty="0" err="1"/>
              <a:t>ramah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endParaRPr lang="id-ID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804C93-2871-4D5F-81FD-02E51D416A8F}"/>
              </a:ext>
            </a:extLst>
          </p:cNvPr>
          <p:cNvSpPr/>
          <p:nvPr/>
        </p:nvSpPr>
        <p:spPr>
          <a:xfrm>
            <a:off x="6497777" y="1023701"/>
            <a:ext cx="5195451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 yang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perlindungan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dan </a:t>
            </a:r>
            <a:r>
              <a:rPr lang="en-US" sz="2000" dirty="0" err="1"/>
              <a:t>keselamatan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upaya</a:t>
            </a:r>
            <a:r>
              <a:rPr lang="en-US" sz="2000" dirty="0"/>
              <a:t> </a:t>
            </a:r>
            <a:r>
              <a:rPr lang="en-US" sz="2000" dirty="0" err="1"/>
              <a:t>penanganan</a:t>
            </a:r>
            <a:r>
              <a:rPr lang="en-US" sz="2000" dirty="0"/>
              <a:t> yang </a:t>
            </a:r>
            <a:r>
              <a:rPr lang="en-US" sz="2000" dirty="0" err="1"/>
              <a:t>secepat</a:t>
            </a:r>
            <a:r>
              <a:rPr lang="en-US" sz="2000" dirty="0"/>
              <a:t> </a:t>
            </a:r>
            <a:r>
              <a:rPr lang="en-US" sz="2000" dirty="0" err="1"/>
              <a:t>mungkin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asumsi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cukup</a:t>
            </a:r>
            <a:r>
              <a:rPr lang="en-US" sz="2000" dirty="0"/>
              <a:t> </a:t>
            </a:r>
            <a:r>
              <a:rPr lang="en-US" sz="2000" dirty="0" err="1"/>
              <a:t>signifikan</a:t>
            </a:r>
            <a:endParaRPr lang="id-ID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AE5EF84-B9AF-4CD8-8950-D89B7E6DB6AF}"/>
              </a:ext>
            </a:extLst>
          </p:cNvPr>
          <p:cNvSpPr/>
          <p:nvPr/>
        </p:nvSpPr>
        <p:spPr>
          <a:xfrm>
            <a:off x="512611" y="5391891"/>
            <a:ext cx="4682837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kewaspadaan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yang </a:t>
            </a:r>
            <a:r>
              <a:rPr lang="en-US" sz="2000" dirty="0" err="1"/>
              <a:t>menangani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mengelola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etik</a:t>
            </a:r>
            <a:r>
              <a:rPr lang="en-US" sz="2000" dirty="0"/>
              <a:t> </a:t>
            </a:r>
            <a:r>
              <a:rPr lang="en-US" sz="2000" dirty="0" err="1"/>
              <a:t>bertanggung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menerapkan</a:t>
            </a:r>
            <a:r>
              <a:rPr lang="en-US" sz="2000" dirty="0"/>
              <a:t> </a:t>
            </a:r>
            <a:r>
              <a:rPr lang="en-US" sz="2000" dirty="0" err="1"/>
              <a:t>kewaspadaan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endParaRPr lang="id-ID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4DB9AB9-5FBD-437E-ABC2-1C9E6B56F74B}"/>
              </a:ext>
            </a:extLst>
          </p:cNvPr>
          <p:cNvSpPr/>
          <p:nvPr/>
        </p:nvSpPr>
        <p:spPr>
          <a:xfrm>
            <a:off x="6470066" y="5419600"/>
            <a:ext cx="5070762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kedekatan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penanganan</a:t>
            </a:r>
            <a:r>
              <a:rPr lang="en-US" sz="2000" dirty="0"/>
              <a:t> </a:t>
            </a:r>
            <a:r>
              <a:rPr lang="en-US" sz="2000" dirty="0" err="1"/>
              <a:t>limbah</a:t>
            </a:r>
            <a:r>
              <a:rPr lang="en-US" sz="2000" dirty="0"/>
              <a:t> </a:t>
            </a:r>
            <a:r>
              <a:rPr lang="en-US" sz="2000" dirty="0" err="1"/>
              <a:t>berbahaya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meminimalkan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pada </a:t>
            </a:r>
            <a:r>
              <a:rPr lang="en-US" sz="2000" dirty="0" err="1"/>
              <a:t>pemindahan</a:t>
            </a:r>
            <a:endParaRPr lang="id-ID" sz="20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EC1B2E-F0CA-447B-859D-52885AEFF14E}"/>
              </a:ext>
            </a:extLst>
          </p:cNvPr>
          <p:cNvSpPr txBox="1"/>
          <p:nvPr/>
        </p:nvSpPr>
        <p:spPr>
          <a:xfrm>
            <a:off x="1652247" y="27265"/>
            <a:ext cx="8887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PRINSIP PENGELOLAAN LIMBAH B3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136938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E384DF01-D187-4A34-9BEE-03F304CDE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824938"/>
              </p:ext>
            </p:extLst>
          </p:nvPr>
        </p:nvGraphicFramePr>
        <p:xfrm>
          <a:off x="439883" y="1690255"/>
          <a:ext cx="5198918" cy="477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1EC32B-D865-4820-972D-2942F4237ABB}"/>
              </a:ext>
            </a:extLst>
          </p:cNvPr>
          <p:cNvSpPr txBox="1"/>
          <p:nvPr/>
        </p:nvSpPr>
        <p:spPr>
          <a:xfrm>
            <a:off x="678875" y="69275"/>
            <a:ext cx="1083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TAHAPAN PENGELOLAAN LIMBAH MEDIS DI FASYANKES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420ECBCE-AA0E-4C11-9E4C-0DE133538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532816"/>
              </p:ext>
            </p:extLst>
          </p:nvPr>
        </p:nvGraphicFramePr>
        <p:xfrm>
          <a:off x="7076208" y="1690255"/>
          <a:ext cx="4675909" cy="477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A3AB769D-7D24-46F0-AC9E-C69827671C1A}"/>
              </a:ext>
            </a:extLst>
          </p:cNvPr>
          <p:cNvSpPr/>
          <p:nvPr/>
        </p:nvSpPr>
        <p:spPr>
          <a:xfrm>
            <a:off x="5915891" y="1690255"/>
            <a:ext cx="1160317" cy="4778855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31D8F-CB16-44B8-B71E-6FECE34FE872}"/>
              </a:ext>
            </a:extLst>
          </p:cNvPr>
          <p:cNvSpPr txBox="1"/>
          <p:nvPr/>
        </p:nvSpPr>
        <p:spPr>
          <a:xfrm>
            <a:off x="439883" y="969818"/>
            <a:ext cx="3965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F30E52F-72FB-484D-B8BE-F6EDD06150D8}"/>
              </a:ext>
            </a:extLst>
          </p:cNvPr>
          <p:cNvSpPr txBox="1"/>
          <p:nvPr/>
        </p:nvSpPr>
        <p:spPr>
          <a:xfrm>
            <a:off x="7076208" y="969818"/>
            <a:ext cx="3965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SPESIFIK</a:t>
            </a:r>
          </a:p>
        </p:txBody>
      </p:sp>
    </p:spTree>
    <p:extLst>
      <p:ext uri="{BB962C8B-B14F-4D97-AF65-F5344CB8AC3E}">
        <p14:creationId xmlns:p14="http://schemas.microsoft.com/office/powerpoint/2010/main" val="821183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3278" t="19687" r="20465" b="13660"/>
          <a:stretch/>
        </p:blipFill>
        <p:spPr bwMode="auto">
          <a:xfrm>
            <a:off x="665018" y="1555111"/>
            <a:ext cx="10667999" cy="4787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37510" y="263243"/>
            <a:ext cx="9150928" cy="1173373"/>
          </a:xfrm>
        </p:spPr>
        <p:txBody>
          <a:bodyPr>
            <a:noAutofit/>
          </a:bodyPr>
          <a:lstStyle/>
          <a:p>
            <a:pPr algn="r"/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JENIS WADAH DAN LABEL LIMBAH MEDIS PADAT</a:t>
            </a:r>
            <a:r>
              <a:rPr lang="en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SESUAI KATEGORINYA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8545" y="2021617"/>
            <a:ext cx="1368152" cy="7920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MERAH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38545" y="2943866"/>
            <a:ext cx="1368152" cy="7920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ysClr val="windowText" lastClr="000000"/>
                </a:solidFill>
              </a:rPr>
              <a:t>KUNING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38545" y="3921535"/>
            <a:ext cx="1368152" cy="7920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ysClr val="windowText" lastClr="000000"/>
                </a:solidFill>
              </a:rPr>
              <a:t>KUNING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38545" y="4827196"/>
            <a:ext cx="1368152" cy="792088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bg1"/>
                </a:solidFill>
              </a:rPr>
              <a:t>UNGU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38545" y="5705147"/>
            <a:ext cx="1368152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bg1"/>
                </a:solidFill>
              </a:rPr>
              <a:t>COKLAT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85905" y="6356350"/>
            <a:ext cx="2743200" cy="365125"/>
          </a:xfrm>
        </p:spPr>
        <p:txBody>
          <a:bodyPr/>
          <a:lstStyle/>
          <a:p>
            <a:fld id="{4A9EA113-8B7E-4995-9A99-6DC16D97D78F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14" name="Title 3">
            <a:extLst>
              <a:ext uri="{FF2B5EF4-FFF2-40B4-BE49-F238E27FC236}">
                <a16:creationId xmlns="" xmlns:a16="http://schemas.microsoft.com/office/drawing/2014/main" id="{3567269F-CC58-44C9-BDD2-00192C98747A}"/>
              </a:ext>
            </a:extLst>
          </p:cNvPr>
          <p:cNvSpPr txBox="1">
            <a:spLocks/>
          </p:cNvSpPr>
          <p:nvPr/>
        </p:nvSpPr>
        <p:spPr>
          <a:xfrm>
            <a:off x="564567" y="304808"/>
            <a:ext cx="9029700" cy="746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</a:t>
            </a:r>
            <a:r>
              <a:rPr lang="en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MILAH</a:t>
            </a:r>
            <a:r>
              <a:rPr lang="id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239707280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MeDiCaL EngGineRinG\My Documents\pengambilan samp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570" y="1200130"/>
            <a:ext cx="2887112" cy="2165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22" y="256511"/>
            <a:ext cx="3924305" cy="65527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PENGUMPULAN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A113-8B7E-4995-9A99-6DC16D97D78F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A37DD6E-4266-489E-BFDE-D29C8FF7DF72}"/>
              </a:ext>
            </a:extLst>
          </p:cNvPr>
          <p:cNvSpPr/>
          <p:nvPr/>
        </p:nvSpPr>
        <p:spPr>
          <a:xfrm>
            <a:off x="4714014" y="458956"/>
            <a:ext cx="7051964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r"/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PROSEDUR</a:t>
            </a:r>
          </a:p>
          <a:p>
            <a:pPr marL="360363" lvl="0" indent="-360363" algn="just">
              <a:buFont typeface="+mj-lt"/>
              <a:buAutoNum type="arabicPeriod"/>
            </a:pPr>
            <a:r>
              <a:rPr lang="id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Petugas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id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d-ID" sz="2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enggunakan</a:t>
            </a:r>
            <a:r>
              <a:rPr lang="id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APD (sarung tangan, 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google, </a:t>
            </a:r>
            <a:r>
              <a:rPr lang="id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masker, apron dan sepatu boot) kemudian </a:t>
            </a:r>
            <a:r>
              <a:rPr lang="id-ID" sz="22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d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engikat kantong sampah dari tempat sampah dan mengangkatnya, memberi identitas sampah dan melapisi tempat sampah dengan kantong plastik baru</a:t>
            </a:r>
            <a:endParaRPr lang="en-ID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lvl="0" indent="-360363" algn="just">
              <a:buFont typeface="+mj-lt"/>
              <a:buAutoNum type="arabicPeriod"/>
            </a:pPr>
            <a:r>
              <a:rPr lang="id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Tempat sampah yang kotor diganti dengan tempat sampah yang bersih</a:t>
            </a:r>
            <a:endParaRPr lang="en-ID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lvl="0" indent="-360363" algn="just">
              <a:buFont typeface="+mj-lt"/>
              <a:buAutoNum type="arabicPeriod"/>
            </a:pPr>
            <a:r>
              <a:rPr lang="id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Petugas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2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engumpulkan</a:t>
            </a:r>
            <a:r>
              <a:rPr lang="en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troli</a:t>
            </a:r>
            <a:r>
              <a:rPr lang="en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sesuai dengan jenisnya</a:t>
            </a:r>
            <a:endParaRPr lang="en-ID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lvl="0" indent="-360363" algn="just">
              <a:buFont typeface="+mj-lt"/>
              <a:buAutoNum type="arabicPeriod"/>
            </a:pPr>
            <a:r>
              <a:rPr lang="id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Petugas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unit kerja/ruangan menyerahkan sampah ke petugas</a:t>
            </a:r>
            <a:r>
              <a:rPr lang="id-ID" sz="22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22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dengan menggunakan dokumen pengiriman sampah medis (</a:t>
            </a:r>
            <a:r>
              <a:rPr lang="id-ID" sz="22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manifest</a:t>
            </a:r>
            <a:r>
              <a:rPr lang="id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lvl="0" indent="-360363" algn="just">
              <a:buFont typeface="+mj-lt"/>
              <a:buAutoNum type="arabicPeriod"/>
            </a:pPr>
            <a:r>
              <a:rPr lang="id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Memberi identitas sampah pada kantong plastik, </a:t>
            </a:r>
            <a:r>
              <a:rPr lang="id-ID" sz="22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safety box </a:t>
            </a:r>
            <a:r>
              <a:rPr lang="id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atau </a:t>
            </a:r>
            <a:r>
              <a:rPr lang="id-ID" sz="22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sharp container </a:t>
            </a:r>
            <a:r>
              <a:rPr lang="id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sebagai berikut:</a:t>
            </a:r>
            <a:endParaRPr lang="en-ID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725" lvl="2" indent="-360363">
              <a:buFont typeface="+mj-lt"/>
              <a:buAutoNum type="alphaLcPeriod"/>
            </a:pPr>
            <a:r>
              <a:rPr lang="id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Asal ruangan</a:t>
            </a:r>
            <a:endParaRPr lang="en-ID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725" lvl="2" indent="-360363">
              <a:buFont typeface="+mj-lt"/>
              <a:buAutoNum type="alphaLcPeriod"/>
            </a:pPr>
            <a:r>
              <a:rPr lang="id-ID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Tanggal dan jam pembuangan</a:t>
            </a:r>
            <a:endParaRPr lang="en-ID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D3507CE-22CA-4887-B98B-992C8B47813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r="8319" b="8731"/>
          <a:stretch/>
        </p:blipFill>
        <p:spPr bwMode="auto">
          <a:xfrm>
            <a:off x="2032906" y="2846610"/>
            <a:ext cx="2317421" cy="15625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049F2A6-FC07-4AD8-AAFC-5724BC194D1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2" t="6325" r="22833" b="7374"/>
          <a:stretch/>
        </p:blipFill>
        <p:spPr bwMode="auto">
          <a:xfrm>
            <a:off x="332851" y="4100605"/>
            <a:ext cx="2137779" cy="24383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49540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6A4E6E-5C4E-4778-8BC8-8FA2BE29F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8216">
            <a:off x="5699868" y="750751"/>
            <a:ext cx="4975584" cy="59548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01E746-C5EF-460E-AE7E-1590F368DA29}"/>
              </a:ext>
            </a:extLst>
          </p:cNvPr>
          <p:cNvSpPr txBox="1"/>
          <p:nvPr/>
        </p:nvSpPr>
        <p:spPr>
          <a:xfrm>
            <a:off x="858985" y="1306924"/>
            <a:ext cx="6068291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Contoh</a:t>
            </a:r>
            <a:endParaRPr lang="en-US" sz="2800" dirty="0"/>
          </a:p>
          <a:p>
            <a:r>
              <a:rPr lang="en-US" sz="2800" dirty="0"/>
              <a:t>PROSEDUR OPERASIONAL STANDAR PENGELOLAAN SAMPAH/LIMBAH MEDIS DI LOKASI OBSERVASI VIRUS CORONA (NATUNA)</a:t>
            </a:r>
          </a:p>
        </p:txBody>
      </p:sp>
    </p:spTree>
    <p:extLst>
      <p:ext uri="{BB962C8B-B14F-4D97-AF65-F5344CB8AC3E}">
        <p14:creationId xmlns:p14="http://schemas.microsoft.com/office/powerpoint/2010/main" val="234270012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071" y="48932"/>
            <a:ext cx="9029700" cy="780375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PENYIMPANAN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SEMENTARA</a:t>
            </a:r>
            <a:endParaRPr lang="id-I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A113-8B7E-4995-9A99-6DC16D97D78F}" type="slidenum">
              <a:rPr lang="id-ID" smtClean="0"/>
              <a:pPr/>
              <a:t>9</a:t>
            </a:fld>
            <a:endParaRPr lang="id-ID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07235530"/>
              </p:ext>
            </p:extLst>
          </p:nvPr>
        </p:nvGraphicFramePr>
        <p:xfrm>
          <a:off x="374073" y="836559"/>
          <a:ext cx="7897091" cy="488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C:\Users\KLH\Pictures\INDUSTRI PROPER 2008\9 PANASONIC MI\x-pmi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47103" y="4433455"/>
            <a:ext cx="2983866" cy="218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74073" y="6118935"/>
            <a:ext cx="759229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ID" dirty="0"/>
          </a:p>
        </p:txBody>
      </p:sp>
      <p:sp>
        <p:nvSpPr>
          <p:cNvPr id="16" name="Rectangle 15"/>
          <p:cNvSpPr/>
          <p:nvPr/>
        </p:nvSpPr>
        <p:spPr>
          <a:xfrm>
            <a:off x="415634" y="5885914"/>
            <a:ext cx="785553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/>
              <a:t>TPS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izin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Bupati</a:t>
            </a:r>
            <a:r>
              <a:rPr lang="en-ID" sz="2400" dirty="0"/>
              <a:t>/</a:t>
            </a:r>
            <a:r>
              <a:rPr lang="en-ID" sz="2400" dirty="0" err="1"/>
              <a:t>Walikota</a:t>
            </a:r>
            <a:endParaRPr lang="en-ID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/>
              <a:t>TPS Depo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mencantumkan</a:t>
            </a:r>
            <a:r>
              <a:rPr lang="en-ID" sz="2400" dirty="0"/>
              <a:t> </a:t>
            </a:r>
            <a:r>
              <a:rPr lang="en-ID" sz="2400" dirty="0" err="1"/>
              <a:t>fungsinya</a:t>
            </a:r>
            <a:r>
              <a:rPr lang="en-ID" sz="2400" dirty="0"/>
              <a:t> di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izin</a:t>
            </a:r>
            <a:endParaRPr lang="en-ID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E417FC6-AD82-41EB-8ECD-92AC85B06957}"/>
              </a:ext>
            </a:extLst>
          </p:cNvPr>
          <p:cNvSpPr/>
          <p:nvPr/>
        </p:nvSpPr>
        <p:spPr>
          <a:xfrm>
            <a:off x="7051052" y="746177"/>
            <a:ext cx="4302748" cy="14907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dirty="0"/>
              <a:t>Di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Permenkes</a:t>
            </a:r>
            <a:r>
              <a:rPr lang="en-ID" sz="2400" dirty="0"/>
              <a:t> no. 7/2019: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dirty="0" err="1"/>
              <a:t>Sampai</a:t>
            </a:r>
            <a:r>
              <a:rPr lang="en-ID" sz="2400" dirty="0"/>
              <a:t> 7 </a:t>
            </a:r>
            <a:r>
              <a:rPr lang="en-ID" sz="2400" dirty="0" err="1"/>
              <a:t>hari</a:t>
            </a:r>
            <a:r>
              <a:rPr lang="en-ID" sz="2400" dirty="0"/>
              <a:t> di </a:t>
            </a:r>
            <a:r>
              <a:rPr lang="en-ID" sz="2400" dirty="0" err="1"/>
              <a:t>suhu</a:t>
            </a:r>
            <a:r>
              <a:rPr lang="en-ID" sz="2400" dirty="0"/>
              <a:t> 3-8</a:t>
            </a:r>
            <a:r>
              <a:rPr lang="en-ID" sz="2400" baseline="30000" dirty="0"/>
              <a:t>0</a:t>
            </a:r>
            <a:r>
              <a:rPr lang="en-ID" sz="2400" dirty="0"/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dirty="0" err="1"/>
              <a:t>Sampai</a:t>
            </a:r>
            <a:r>
              <a:rPr lang="en-ID" sz="2400" dirty="0"/>
              <a:t> 90 </a:t>
            </a:r>
            <a:r>
              <a:rPr lang="en-ID" sz="2400" dirty="0" err="1"/>
              <a:t>hari</a:t>
            </a:r>
            <a:r>
              <a:rPr lang="en-ID" sz="2400" dirty="0"/>
              <a:t> di </a:t>
            </a:r>
            <a:r>
              <a:rPr lang="en-ID" sz="2400" dirty="0" err="1"/>
              <a:t>suhu</a:t>
            </a:r>
            <a:r>
              <a:rPr lang="en-ID" sz="2400" dirty="0"/>
              <a:t> </a:t>
            </a:r>
            <a:r>
              <a:rPr lang="en-ID" sz="2400" u="sng" dirty="0"/>
              <a:t>&lt; </a:t>
            </a:r>
            <a:r>
              <a:rPr lang="en-ID" sz="2400" dirty="0"/>
              <a:t>0</a:t>
            </a:r>
            <a:r>
              <a:rPr lang="en-ID" sz="2400" baseline="30000" dirty="0"/>
              <a:t>0</a:t>
            </a:r>
            <a:r>
              <a:rPr lang="en-ID" sz="2400" dirty="0"/>
              <a:t>C</a:t>
            </a:r>
          </a:p>
        </p:txBody>
      </p:sp>
      <p:pic>
        <p:nvPicPr>
          <p:cNvPr id="9" name="Picture 8" descr="GEA Freezer SD-100F- Lift Up Glass Door- Putih - FREE ONGKIR Khusus JABODETABEK">
            <a:extLst>
              <a:ext uri="{FF2B5EF4-FFF2-40B4-BE49-F238E27FC236}">
                <a16:creationId xmlns="" xmlns:a16="http://schemas.microsoft.com/office/drawing/2014/main" id="{D3315267-87AA-42CA-980A-AE3D430C393A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7887" r="14323" b="11078"/>
          <a:stretch/>
        </p:blipFill>
        <p:spPr bwMode="auto">
          <a:xfrm>
            <a:off x="9753600" y="2262833"/>
            <a:ext cx="2231108" cy="11986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3" descr="coll of pharm">
            <a:extLst>
              <a:ext uri="{FF2B5EF4-FFF2-40B4-BE49-F238E27FC236}">
                <a16:creationId xmlns="" xmlns:a16="http://schemas.microsoft.com/office/drawing/2014/main" id="{2F9AF615-FFF8-419D-BCBE-2C55BFA6E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0203" y="3299394"/>
            <a:ext cx="2666793" cy="2000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29964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986</Words>
  <Application>Microsoft Office PowerPoint</Application>
  <PresentationFormat>Widescreen</PresentationFormat>
  <Paragraphs>163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Bradley Hand ITC</vt:lpstr>
      <vt:lpstr>Calibri</vt:lpstr>
      <vt:lpstr>Calibri Light</vt:lpstr>
      <vt:lpstr>Times New Roman</vt:lpstr>
      <vt:lpstr>Wingdings</vt:lpstr>
      <vt:lpstr>Office Theme</vt:lpstr>
      <vt:lpstr>PENGELOLAAN LIMBAH MEDIS DI FASILITAS PELAYANAN KESEHATAN (TERKAIT KASUS COVID-19)</vt:lpstr>
      <vt:lpstr>PowerPoint Presentation</vt:lpstr>
      <vt:lpstr>PowerPoint Presentation</vt:lpstr>
      <vt:lpstr>PowerPoint Presentation</vt:lpstr>
      <vt:lpstr>PowerPoint Presentation</vt:lpstr>
      <vt:lpstr>JENIS WADAH DAN LABEL LIMBAH MEDIS PADAT SESUAI KATEGORINYA</vt:lpstr>
      <vt:lpstr>PENGUMPULAN</vt:lpstr>
      <vt:lpstr>PowerPoint Presentation</vt:lpstr>
      <vt:lpstr>PENYIMPANAN SEMENTARA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Pengelolaan Limbah Medis di Fasilitas Pelayanan Kesehatan (Terkait Kasus COVID-19)</dc:title>
  <dc:creator>Limbah dan Radiasi</dc:creator>
  <cp:lastModifiedBy>HP</cp:lastModifiedBy>
  <cp:revision>23</cp:revision>
  <dcterms:created xsi:type="dcterms:W3CDTF">2020-03-10T10:49:01Z</dcterms:created>
  <dcterms:modified xsi:type="dcterms:W3CDTF">2020-03-28T03:40:17Z</dcterms:modified>
</cp:coreProperties>
</file>